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2FCE-5DDD-4F38-9AA0-5CFA5A6C61C3}" type="datetimeFigureOut">
              <a:rPr lang="fr-CH" smtClean="0"/>
              <a:t>29.07.2015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C5D2-DF5E-4362-BBEE-782C25D4EB13}" type="slidenum">
              <a:rPr lang="fr-CH" smtClean="0"/>
              <a:t>‹N°›</a:t>
            </a:fld>
            <a:endParaRPr lang="fr-C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2FCE-5DDD-4F38-9AA0-5CFA5A6C61C3}" type="datetimeFigureOut">
              <a:rPr lang="fr-CH" smtClean="0"/>
              <a:t>29.07.2015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C5D2-DF5E-4362-BBEE-782C25D4EB13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2FCE-5DDD-4F38-9AA0-5CFA5A6C61C3}" type="datetimeFigureOut">
              <a:rPr lang="fr-CH" smtClean="0"/>
              <a:t>29.07.2015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C5D2-DF5E-4362-BBEE-782C25D4EB13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2FCE-5DDD-4F38-9AA0-5CFA5A6C61C3}" type="datetimeFigureOut">
              <a:rPr lang="fr-CH" smtClean="0"/>
              <a:t>29.07.2015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C5D2-DF5E-4362-BBEE-782C25D4EB13}" type="slidenum">
              <a:rPr lang="fr-CH" smtClean="0"/>
              <a:t>‹N°›</a:t>
            </a:fld>
            <a:endParaRPr lang="fr-C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2FCE-5DDD-4F38-9AA0-5CFA5A6C61C3}" type="datetimeFigureOut">
              <a:rPr lang="fr-CH" smtClean="0"/>
              <a:t>29.07.2015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C5D2-DF5E-4362-BBEE-782C25D4EB13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2FCE-5DDD-4F38-9AA0-5CFA5A6C61C3}" type="datetimeFigureOut">
              <a:rPr lang="fr-CH" smtClean="0"/>
              <a:t>29.07.2015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C5D2-DF5E-4362-BBEE-782C25D4EB13}" type="slidenum">
              <a:rPr lang="fr-CH" smtClean="0"/>
              <a:t>‹N°›</a:t>
            </a:fld>
            <a:endParaRPr lang="fr-C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2FCE-5DDD-4F38-9AA0-5CFA5A6C61C3}" type="datetimeFigureOut">
              <a:rPr lang="fr-CH" smtClean="0"/>
              <a:t>29.07.2015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C5D2-DF5E-4362-BBEE-782C25D4EB13}" type="slidenum">
              <a:rPr lang="fr-CH" smtClean="0"/>
              <a:t>‹N°›</a:t>
            </a:fld>
            <a:endParaRPr lang="fr-C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2FCE-5DDD-4F38-9AA0-5CFA5A6C61C3}" type="datetimeFigureOut">
              <a:rPr lang="fr-CH" smtClean="0"/>
              <a:t>29.07.2015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C5D2-DF5E-4362-BBEE-782C25D4EB13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2FCE-5DDD-4F38-9AA0-5CFA5A6C61C3}" type="datetimeFigureOut">
              <a:rPr lang="fr-CH" smtClean="0"/>
              <a:t>29.07.2015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C5D2-DF5E-4362-BBEE-782C25D4EB13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2FCE-5DDD-4F38-9AA0-5CFA5A6C61C3}" type="datetimeFigureOut">
              <a:rPr lang="fr-CH" smtClean="0"/>
              <a:t>29.07.2015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C5D2-DF5E-4362-BBEE-782C25D4EB13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2FCE-5DDD-4F38-9AA0-5CFA5A6C61C3}" type="datetimeFigureOut">
              <a:rPr lang="fr-CH" smtClean="0"/>
              <a:t>29.07.2015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C5D2-DF5E-4362-BBEE-782C25D4EB13}" type="slidenum">
              <a:rPr lang="fr-CH" smtClean="0"/>
              <a:t>‹N°›</a:t>
            </a:fld>
            <a:endParaRPr lang="fr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6A2FCE-5DDD-4F38-9AA0-5CFA5A6C61C3}" type="datetimeFigureOut">
              <a:rPr lang="fr-CH" smtClean="0"/>
              <a:t>29.07.2015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E0C5D2-DF5E-4362-BBEE-782C25D4EB13}" type="slidenum">
              <a:rPr lang="fr-CH" smtClean="0"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26" Type="http://schemas.openxmlformats.org/officeDocument/2006/relationships/image" Target="../media/image24.jpeg"/><Relationship Id="rId3" Type="http://schemas.openxmlformats.org/officeDocument/2006/relationships/image" Target="../media/image2.jpg"/><Relationship Id="rId21" Type="http://schemas.openxmlformats.org/officeDocument/2006/relationships/image" Target="../media/image19.jpg"/><Relationship Id="rId7" Type="http://schemas.openxmlformats.org/officeDocument/2006/relationships/hyperlink" Target="https://www.youtube.com/watch?v=G_5pzLWjQjY" TargetMode="External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5" Type="http://schemas.openxmlformats.org/officeDocument/2006/relationships/image" Target="../media/image23.jpg"/><Relationship Id="rId2" Type="http://schemas.openxmlformats.org/officeDocument/2006/relationships/image" Target="../media/image1.jpg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29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9.jpg"/><Relationship Id="rId24" Type="http://schemas.openxmlformats.org/officeDocument/2006/relationships/image" Target="../media/image22.jpg"/><Relationship Id="rId5" Type="http://schemas.openxmlformats.org/officeDocument/2006/relationships/image" Target="../media/image4.jpg"/><Relationship Id="rId15" Type="http://schemas.openxmlformats.org/officeDocument/2006/relationships/image" Target="../media/image13.jpg"/><Relationship Id="rId23" Type="http://schemas.openxmlformats.org/officeDocument/2006/relationships/image" Target="../media/image21.jpg"/><Relationship Id="rId28" Type="http://schemas.openxmlformats.org/officeDocument/2006/relationships/image" Target="../media/image26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31" Type="http://schemas.openxmlformats.org/officeDocument/2006/relationships/image" Target="../media/image29.jpg"/><Relationship Id="rId4" Type="http://schemas.openxmlformats.org/officeDocument/2006/relationships/image" Target="../media/image3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Relationship Id="rId22" Type="http://schemas.openxmlformats.org/officeDocument/2006/relationships/image" Target="../media/image20.jpg"/><Relationship Id="rId27" Type="http://schemas.openxmlformats.org/officeDocument/2006/relationships/image" Target="../media/image25.jpeg"/><Relationship Id="rId30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792" y="160731"/>
            <a:ext cx="2438400" cy="1828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" y="3097780"/>
            <a:ext cx="1940803" cy="2426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0258">
            <a:off x="5255554" y="3730068"/>
            <a:ext cx="1474446" cy="18430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952"/>
            <a:ext cx="2114550" cy="2647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8855">
            <a:off x="1587325" y="2872152"/>
            <a:ext cx="1837668" cy="13782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Image 10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578">
            <a:off x="4160350" y="1980568"/>
            <a:ext cx="2479619" cy="18543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51" y="-50952"/>
            <a:ext cx="1937469" cy="2424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9788">
            <a:off x="260282" y="1537409"/>
            <a:ext cx="2339140" cy="1983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582" y="1764855"/>
            <a:ext cx="1691849" cy="2114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599">
            <a:off x="5142581" y="-56814"/>
            <a:ext cx="1811111" cy="2263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3" y="4955396"/>
            <a:ext cx="2544181" cy="1902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0704">
            <a:off x="1846981" y="3775562"/>
            <a:ext cx="1718689" cy="21483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475" y="16217"/>
            <a:ext cx="2107290" cy="26341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985" y="1071331"/>
            <a:ext cx="1466478" cy="183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49186"/>
            <a:ext cx="2046737" cy="25584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6088">
            <a:off x="6313896" y="1986603"/>
            <a:ext cx="1713134" cy="21414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592" y="2390639"/>
            <a:ext cx="1741858" cy="2177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892">
            <a:off x="6607408" y="2979984"/>
            <a:ext cx="1747256" cy="21840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01" y="4763421"/>
            <a:ext cx="1523070" cy="1903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83635">
            <a:off x="3262921" y="4778766"/>
            <a:ext cx="1693167" cy="19263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036" y="4310782"/>
            <a:ext cx="1629821" cy="20372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9207">
            <a:off x="4316260" y="4728165"/>
            <a:ext cx="1514936" cy="18936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7422">
            <a:off x="6501102" y="5029595"/>
            <a:ext cx="1218948" cy="15236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Users\sarah\Pictures\ClubCooee\cooee-snapshot-2015-07-28-16-23-32-0615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8754">
            <a:off x="5558761" y="5244082"/>
            <a:ext cx="1221640" cy="152705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0103">
            <a:off x="4319711" y="50593"/>
            <a:ext cx="1608934" cy="1203203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 prst="relaxedInset"/>
          </a:sp3d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6941">
            <a:off x="6579816" y="183710"/>
            <a:ext cx="1259385" cy="1574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5301">
            <a:off x="2851836" y="2750851"/>
            <a:ext cx="1296678" cy="162084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8" name="Rectangle 27"/>
          <p:cNvSpPr/>
          <p:nvPr/>
        </p:nvSpPr>
        <p:spPr>
          <a:xfrm rot="18592046">
            <a:off x="-33680" y="1094027"/>
            <a:ext cx="3275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Mes </a:t>
            </a:r>
            <a:r>
              <a:rPr lang="fr-FR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bests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 rot="3316319">
            <a:off x="4349300" y="2032671"/>
            <a:ext cx="4687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Je vous adore</a:t>
            </a:r>
            <a:endParaRPr lang="fr-F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 rot="19821388">
            <a:off x="357212" y="3181107"/>
            <a:ext cx="6230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Vous êtes ma vie</a:t>
            </a:r>
            <a:endParaRPr lang="fr-F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0527">
            <a:off x="7586127" y="5257716"/>
            <a:ext cx="1408787" cy="17609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4" name="Image 102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475">
            <a:off x="2112436" y="5491457"/>
            <a:ext cx="901064" cy="1126330"/>
          </a:xfrm>
          <a:prstGeom prst="rect">
            <a:avLst/>
          </a:prstGeom>
        </p:spPr>
      </p:pic>
      <p:pic>
        <p:nvPicPr>
          <p:cNvPr id="1025" name="Image 1024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0865">
            <a:off x="7875850" y="1285849"/>
            <a:ext cx="1120841" cy="1403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1230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llag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633</TotalTime>
  <Words>9</Words>
  <Application>Microsoft Office PowerPoint</Application>
  <PresentationFormat>Affichage à l'écran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Sillage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sarah toihen</dc:creator>
  <cp:lastModifiedBy>sarah toihen</cp:lastModifiedBy>
  <cp:revision>15</cp:revision>
  <dcterms:created xsi:type="dcterms:W3CDTF">2015-07-27T13:41:50Z</dcterms:created>
  <dcterms:modified xsi:type="dcterms:W3CDTF">2015-07-29T12:26:51Z</dcterms:modified>
</cp:coreProperties>
</file>