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25" d="100"/>
          <a:sy n="125" d="100"/>
        </p:scale>
        <p:origin x="-1224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7/20/2015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7/20/2015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7/20/2015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7/20/2015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7/20/2015</a:t>
            </a:fld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7/20/2015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7/20/2015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7/20/2015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ierry\Desktop\synergie gaming - l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128340" cy="289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ierry\Desktop\signup_logo2_cle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96" y="3429000"/>
            <a:ext cx="2390691" cy="94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83741" y="4869160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Projet</a:t>
            </a:r>
            <a:endParaRPr lang="fr-FR" sz="44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179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Battle Royal  #BR</a:t>
            </a:r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9712" y="1628800"/>
            <a:ext cx="4186808" cy="1468760"/>
          </a:xfrm>
        </p:spPr>
        <p:txBody>
          <a:bodyPr/>
          <a:lstStyle/>
          <a:p>
            <a:pPr lvl="1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manche</a:t>
            </a:r>
          </a:p>
          <a:p>
            <a:pPr lvl="1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manche</a:t>
            </a:r>
          </a:p>
          <a:p>
            <a:pPr lvl="1"/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manche</a:t>
            </a:r>
            <a:endParaRPr lang="fr-FR" dirty="0"/>
          </a:p>
        </p:txBody>
      </p:sp>
      <p:sp>
        <p:nvSpPr>
          <p:cNvPr id="4" name="Accolade ouvrante 3"/>
          <p:cNvSpPr/>
          <p:nvPr/>
        </p:nvSpPr>
        <p:spPr>
          <a:xfrm>
            <a:off x="1331640" y="1700808"/>
            <a:ext cx="216024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1700808"/>
            <a:ext cx="485518" cy="158417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FR" b="1" dirty="0" smtClean="0"/>
              <a:t>Match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3789040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fr-FR" sz="3000" dirty="0" smtClean="0">
                <a:solidFill>
                  <a:prstClr val="white"/>
                </a:solidFill>
              </a:rPr>
              <a:t>Gagnant :</a:t>
            </a:r>
            <a:endParaRPr lang="fr-FR" sz="3000" dirty="0">
              <a:solidFill>
                <a:prstClr val="white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Equipe ayant obtenue le plus de point à la fin du match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881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0">
        <p14:flythrough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Game à thème  #GT</a:t>
            </a:r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Organisation de </a:t>
            </a:r>
            <a:r>
              <a:rPr lang="fr-FR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game</a:t>
            </a:r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à thème</a:t>
            </a:r>
          </a:p>
          <a:p>
            <a:pPr lvl="1"/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Game avec une équipe composé de champion de </a:t>
            </a:r>
            <a:r>
              <a:rPr lang="fr-FR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Freljord</a:t>
            </a:r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UNIQUEMENT</a:t>
            </a:r>
          </a:p>
          <a:p>
            <a:pPr lvl="1"/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Game avec tous une Téléportation</a:t>
            </a:r>
          </a:p>
          <a:p>
            <a:pPr lvl="1"/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Etc…</a:t>
            </a:r>
          </a:p>
          <a:p>
            <a:pPr lvl="1"/>
            <a:endParaRPr lang="fr-FR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lvl="1"/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448056" lvl="1" indent="0">
              <a:buNone/>
            </a:pPr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Il s’agit de partie pour le fun afin de décompresser de la routine </a:t>
            </a:r>
            <a:r>
              <a:rPr lang="fr-FR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Lolienne</a:t>
            </a:r>
            <a:endParaRPr lang="fr-FR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448056" lvl="1" indent="0">
              <a:buNone/>
            </a:pPr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Chacun peut proposer son thème à un modérateur</a:t>
            </a:r>
          </a:p>
          <a:p>
            <a:pPr marL="448056" lvl="1" indent="0">
              <a:buNone/>
            </a:pPr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Il est conseillé de filmer les </a:t>
            </a:r>
            <a:r>
              <a:rPr lang="fr-FR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games</a:t>
            </a:r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afin de le mettre en ligne sur notre page YouTube</a:t>
            </a:r>
          </a:p>
        </p:txBody>
      </p:sp>
    </p:spTree>
    <p:extLst>
      <p:ext uri="{BB962C8B-B14F-4D97-AF65-F5344CB8AC3E}">
        <p14:creationId xmlns:p14="http://schemas.microsoft.com/office/powerpoint/2010/main" val="21802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5000">
        <p14:flythrough/>
      </p:transition>
    </mc:Choice>
    <mc:Fallback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Réunion</a:t>
            </a:r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Organiser des réunions avec tous les joueurs de la section League Of Legends pour parler de l’avenir, des projets, des erreurs, des suggestions pour la Synergie Gaming – League of </a:t>
            </a:r>
            <a:r>
              <a:rPr lang="fr-FR" dirty="0" err="1" smtClean="0"/>
              <a:t>Legend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3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just">
              <a:lnSpc>
                <a:spcPct val="200000"/>
              </a:lnSpc>
              <a:buNone/>
            </a:pPr>
            <a:r>
              <a:rPr lang="fr-FR" sz="2800" dirty="0" smtClean="0"/>
              <a:t>Vous pouvez également faire part de vos suggestions en vous adressant à un membre de la gestion de la communauté de la section League Of Legends de la Synergie Gaming !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994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Sommaire</a:t>
            </a:r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1556792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Streaming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Vidéo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Graphiste – Réalisateur vidéo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Tournoi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Line-up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Battle Royal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Game à thème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Réunion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50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000">
        <p14:flythrough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Streaming</a:t>
            </a:r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799"/>
            <a:ext cx="3466728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Streaming « Solo/Duo Queue »</a:t>
            </a:r>
          </a:p>
          <a:p>
            <a:endParaRPr lang="fr-FR" sz="20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Streaming « Equipe classée »</a:t>
            </a:r>
          </a:p>
          <a:p>
            <a:endParaRPr lang="fr-FR" sz="20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Streaming « Game Fun »</a:t>
            </a:r>
          </a:p>
          <a:p>
            <a:endParaRPr lang="fr-FR" sz="20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Streaming « Tournoi »</a:t>
            </a:r>
          </a:p>
          <a:p>
            <a:pPr marL="36576" indent="0">
              <a:buNone/>
            </a:pPr>
            <a:r>
              <a:rPr lang="fr-FR" sz="1400" dirty="0">
                <a:solidFill>
                  <a:schemeClr val="tx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(SNG et autre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</a:p>
          <a:p>
            <a:pPr marL="36576" indent="0">
              <a:buNone/>
            </a:pPr>
            <a:endParaRPr lang="fr-FR" sz="20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endParaRPr lang="fr-FR" sz="20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36576" indent="0">
              <a:buNone/>
            </a:pPr>
            <a:endParaRPr lang="fr-FR" sz="1600" dirty="0">
              <a:solidFill>
                <a:schemeClr val="tx1">
                  <a:lumMod val="50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44008" y="1628800"/>
            <a:ext cx="3754760" cy="4525963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3 fois / semaine</a:t>
            </a:r>
          </a:p>
          <a:p>
            <a:pPr marL="36576" indent="0">
              <a:buNone/>
            </a:pPr>
            <a:endParaRPr lang="fr-FR" sz="20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36576" indent="0">
              <a:buNone/>
            </a:pPr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2 fois / semaine</a:t>
            </a:r>
          </a:p>
          <a:p>
            <a:pPr marL="36576" indent="0">
              <a:buNone/>
            </a:pPr>
            <a:endParaRPr lang="fr-FR" sz="20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36576" indent="0">
              <a:buNone/>
            </a:pPr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1 fois / semaine</a:t>
            </a:r>
          </a:p>
          <a:p>
            <a:pPr marL="36576" indent="0">
              <a:buNone/>
            </a:pPr>
            <a:endParaRPr lang="fr-FR" sz="20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36576" indent="0">
              <a:buNone/>
            </a:pPr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Chaque tournoi</a:t>
            </a:r>
            <a:endParaRPr lang="fr-FR" sz="2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52115" y="1556792"/>
            <a:ext cx="504056" cy="32470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-</a:t>
            </a:r>
          </a:p>
          <a:p>
            <a:pPr algn="ctr"/>
            <a:endParaRPr lang="fr-FR" sz="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/>
            <a:r>
              <a:rPr lang="fr-FR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-</a:t>
            </a:r>
            <a:r>
              <a:rPr lang="fr-FR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endParaRPr lang="fr-FR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/>
            <a:endParaRPr lang="fr-FR" sz="9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/>
            <a:r>
              <a:rPr lang="fr-FR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-</a:t>
            </a:r>
            <a:r>
              <a:rPr lang="fr-FR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endParaRPr lang="fr-FR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/>
            <a:endParaRPr lang="fr-FR" sz="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/>
            <a:r>
              <a:rPr lang="fr-FR" sz="3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-</a:t>
            </a:r>
            <a:r>
              <a:rPr lang="fr-FR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endParaRPr lang="fr-FR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endParaRPr lang="fr-FR" sz="28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1734" y="4653136"/>
            <a:ext cx="826074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Proposer une récurrence dans le streaming pour la section League Of Legends</a:t>
            </a:r>
          </a:p>
          <a:p>
            <a:r>
              <a:rPr lang="fr-FR" sz="28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Tout type de Stream accepté</a:t>
            </a:r>
            <a:endParaRPr lang="fr-FR" sz="28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00192" y="1700808"/>
            <a:ext cx="518925" cy="244827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Minimum</a:t>
            </a:r>
            <a:endParaRPr lang="fr-FR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3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0">
        <p14:flythrough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Vidéo</a:t>
            </a:r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556992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Importer les vidéos du Stream sur la chaîne YouTube de la communauté</a:t>
            </a:r>
          </a:p>
          <a:p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Codification pour les vidéos, ex :</a:t>
            </a:r>
          </a:p>
          <a:p>
            <a:pPr lvl="1"/>
            <a:r>
              <a:rPr lang="fr-FR" sz="16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Game solo/duo queue </a:t>
            </a:r>
            <a:r>
              <a:rPr lang="fr-FR" sz="1100" dirty="0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fr-FR" sz="1400" dirty="0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#Solo. 1  - - - Game Solo Queue N°1</a:t>
            </a:r>
          </a:p>
          <a:p>
            <a:pPr lvl="2"/>
            <a:r>
              <a:rPr lang="fr-FR" sz="1400" dirty="0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#Duo. 2  - - - Game Duo Queue N°2</a:t>
            </a:r>
          </a:p>
          <a:p>
            <a:pPr lvl="2"/>
            <a:r>
              <a:rPr lang="fr-FR" sz="1400" dirty="0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#Triple. 3 - - - Game 3c3 classée N°3</a:t>
            </a:r>
          </a:p>
          <a:p>
            <a:pPr lvl="2"/>
            <a:r>
              <a:rPr lang="fr-FR" sz="1400" dirty="0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#Team [LN1] Karma </a:t>
            </a:r>
            <a:r>
              <a:rPr lang="fr-FR" sz="1400" dirty="0" err="1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is</a:t>
            </a:r>
            <a:r>
              <a:rPr lang="fr-FR" sz="1400" dirty="0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 Beach. 5 - - -  Game 5c5 classée de la Line up 1 « Karma </a:t>
            </a:r>
            <a:r>
              <a:rPr lang="fr-FR" sz="1400" dirty="0" err="1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is</a:t>
            </a:r>
            <a:r>
              <a:rPr lang="fr-FR" sz="1400" dirty="0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 Beach » N°5</a:t>
            </a:r>
          </a:p>
          <a:p>
            <a:pPr lvl="2"/>
            <a:r>
              <a:rPr lang="fr-FR" sz="1400" dirty="0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#GT.  1  - - -  Game à thème  N°1</a:t>
            </a:r>
          </a:p>
          <a:p>
            <a:pPr lvl="2"/>
            <a:r>
              <a:rPr lang="fr-FR" sz="1400" dirty="0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#BR. </a:t>
            </a:r>
            <a:r>
              <a:rPr lang="fr-FR" sz="1400" dirty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 2 - - - Battle Royal       N°2</a:t>
            </a:r>
          </a:p>
          <a:p>
            <a:pPr lvl="2"/>
            <a:r>
              <a:rPr lang="fr-FR" sz="1400" dirty="0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#ST.   3 - - -  Synergie-Tournoi #3</a:t>
            </a:r>
          </a:p>
          <a:p>
            <a:pPr lvl="2"/>
            <a:r>
              <a:rPr lang="fr-FR" sz="1400" dirty="0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#T[NOM]. 4 - - -  Tournoi [NOM DU TOURNOI]. N°4</a:t>
            </a:r>
          </a:p>
          <a:p>
            <a:pPr lvl="2"/>
            <a:r>
              <a:rPr lang="fr-FR" sz="1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Etc…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536" y="515719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Seul les vidéos pouvant engendrer des « Vues » seront mises sur le chaîne YouTube. Que vous perdiez ou gagniez, mettez quand la vidéos en ligne si vous avez pris du plaisir durant la partie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Les écrasantes victoires, comme les humiliantes défaites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Aucune récurrence pour la mise en ligne des vidéos n’est demandée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Prenez du plaisir à faire/réaliser les vidéos</a:t>
            </a:r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418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0000">
        <p14:flythrough/>
      </p:transition>
    </mc:Choice>
    <mc:Fallback>
      <p:transition spd="slow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Graphiste – Réalisateur vidéo</a:t>
            </a:r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132856"/>
            <a:ext cx="7467600" cy="45259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Tout simplement pour avoir de belles images et de belles vidéos !</a:t>
            </a:r>
            <a:endParaRPr lang="fr-FR" sz="24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03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000">
        <p14:flythrough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Tournoi  #T</a:t>
            </a:r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636912"/>
            <a:ext cx="3672408" cy="4525963"/>
          </a:xfrm>
        </p:spPr>
        <p:txBody>
          <a:bodyPr>
            <a:normAutofit/>
          </a:bodyPr>
          <a:lstStyle/>
          <a:p>
            <a:r>
              <a:rPr lang="fr-FR" sz="1800" dirty="0" smtClean="0"/>
              <a:t>Synergie-Tournoi</a:t>
            </a:r>
          </a:p>
          <a:p>
            <a:endParaRPr lang="fr-FR" sz="1800" dirty="0"/>
          </a:p>
          <a:p>
            <a:r>
              <a:rPr lang="fr-FR" sz="1800" dirty="0" err="1" smtClean="0"/>
              <a:t>Intern</a:t>
            </a:r>
            <a:r>
              <a:rPr lang="fr-FR" sz="1800" dirty="0" smtClean="0"/>
              <a:t>’ SNG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484784"/>
            <a:ext cx="35283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Interne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3968" y="1465947"/>
            <a:ext cx="35283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Externe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211960" y="2564904"/>
            <a:ext cx="3672408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Tournoi-Legends</a:t>
            </a:r>
          </a:p>
          <a:p>
            <a:endParaRPr lang="fr-FR" sz="1800" dirty="0"/>
          </a:p>
          <a:p>
            <a:r>
              <a:rPr lang="fr-FR" sz="1800" dirty="0" smtClean="0"/>
              <a:t>Glory 4 </a:t>
            </a:r>
            <a:r>
              <a:rPr lang="fr-FR" sz="1800" dirty="0" err="1" smtClean="0"/>
              <a:t>Gamer</a:t>
            </a:r>
            <a:endParaRPr lang="fr-FR" sz="1800" dirty="0" smtClean="0"/>
          </a:p>
          <a:p>
            <a:endParaRPr lang="fr-FR" sz="1800" dirty="0"/>
          </a:p>
          <a:p>
            <a:r>
              <a:rPr lang="fr-FR" sz="1800" dirty="0" smtClean="0"/>
              <a:t>Etc…</a:t>
            </a:r>
            <a:endParaRPr lang="fr-FR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558924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Promouvoir notre communauté pour augmenter sa popularité au sein de </a:t>
            </a:r>
            <a:r>
              <a:rPr lang="fr-FR" sz="2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league</a:t>
            </a:r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of </a:t>
            </a:r>
            <a:r>
              <a:rPr lang="fr-FR" sz="2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legende</a:t>
            </a:r>
            <a:endParaRPr lang="fr-FR" sz="2000" dirty="0" smtClean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Se faire connaître dans le monde de l’</a:t>
            </a:r>
            <a:r>
              <a:rPr lang="fr-FR" sz="2000" dirty="0" err="1">
                <a:latin typeface="IrisUPC" panose="020B0604020202020204" pitchFamily="34" charset="-34"/>
                <a:cs typeface="IrisUPC" panose="020B0604020202020204" pitchFamily="34" charset="-34"/>
              </a:rPr>
              <a:t>E</a:t>
            </a:r>
            <a:r>
              <a:rPr lang="fr-FR" sz="2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sport</a:t>
            </a:r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et tenter de gagner de récompense pour les efforts fournis</a:t>
            </a:r>
            <a:endParaRPr lang="fr-FR" sz="2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99841" y="629882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IrisUPC" panose="020B0604020202020204" pitchFamily="34" charset="-34"/>
                <a:cs typeface="IrisUPC" panose="020B0604020202020204" pitchFamily="34" charset="-34"/>
              </a:rPr>
              <a:t>Tournoi </a:t>
            </a:r>
            <a:r>
              <a:rPr lang="fr-FR" sz="2400" b="1" u="sng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streamé</a:t>
            </a:r>
            <a:r>
              <a:rPr lang="fr-FR" sz="2400" b="1" u="sng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!</a:t>
            </a:r>
            <a:endParaRPr lang="fr-FR" sz="2400" b="1" u="sng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307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5000">
        <p14:flythrough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Line up  [LN]</a:t>
            </a:r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000" dirty="0" smtClean="0"/>
              <a:t>Fixer nos line up</a:t>
            </a:r>
          </a:p>
          <a:p>
            <a:endParaRPr lang="fr-FR" sz="2000" dirty="0"/>
          </a:p>
          <a:p>
            <a:r>
              <a:rPr lang="fr-FR" sz="2000" dirty="0" smtClean="0"/>
              <a:t>Personnalisation des salons pour chaque équipe sur le TS </a:t>
            </a:r>
            <a:r>
              <a:rPr lang="fr-FR" sz="1600" dirty="0" smtClean="0">
                <a:solidFill>
                  <a:schemeClr val="tx1">
                    <a:lumMod val="50000"/>
                  </a:schemeClr>
                </a:solidFill>
              </a:rPr>
              <a:t>(sous accord modérateur)</a:t>
            </a:r>
          </a:p>
          <a:p>
            <a:endParaRPr lang="fr-FR" sz="2000" dirty="0"/>
          </a:p>
          <a:p>
            <a:r>
              <a:rPr lang="fr-FR" sz="2000" dirty="0" smtClean="0"/>
              <a:t>Augmenter le nombre de Line-up</a:t>
            </a:r>
          </a:p>
          <a:p>
            <a:pPr marL="36576" indent="0">
              <a:buNone/>
            </a:pPr>
            <a:endParaRPr lang="fr-FR" sz="2000" dirty="0" smtClean="0"/>
          </a:p>
          <a:p>
            <a:pPr lvl="1"/>
            <a:r>
              <a:rPr lang="fr-FR" sz="1200" dirty="0" smtClean="0"/>
              <a:t>2 Possibilités :</a:t>
            </a:r>
          </a:p>
          <a:p>
            <a:pPr lvl="2">
              <a:buFont typeface="+mj-lt"/>
              <a:buAutoNum type="arabicPeriod"/>
            </a:pPr>
            <a:r>
              <a:rPr lang="fr-FR" sz="1000" dirty="0" smtClean="0"/>
              <a:t>Recrutement de masse – Gestion de l’équipe par nomination du capitaine d’équipe, gestion par l’équipe de modération ; Beaucoup de Turn-Over</a:t>
            </a:r>
          </a:p>
          <a:p>
            <a:pPr lvl="2">
              <a:buFont typeface="+mj-lt"/>
              <a:buAutoNum type="arabicPeriod"/>
            </a:pPr>
            <a:r>
              <a:rPr lang="fr-FR" sz="1000" dirty="0" smtClean="0"/>
              <a:t>Recrutement restreint   – Recrutement ciblé, choix d’un capitaine d’équipe, gestion par l’équipe de de modération de la section ; Moins de Turn-Over, plus long à mettre en place</a:t>
            </a:r>
          </a:p>
          <a:p>
            <a:pPr marL="749808" lvl="2" indent="0">
              <a:buNone/>
            </a:pPr>
            <a:endParaRPr lang="fr-FR" sz="2000" dirty="0" smtClean="0"/>
          </a:p>
          <a:p>
            <a:r>
              <a:rPr lang="fr-FR" sz="2000" dirty="0" smtClean="0"/>
              <a:t>Améliorer le système d’entraînement :</a:t>
            </a:r>
          </a:p>
          <a:p>
            <a:pPr lvl="1"/>
            <a:r>
              <a:rPr lang="fr-FR" sz="1400" dirty="0" smtClean="0"/>
              <a:t>Prévenir les joueurs qu’il y aura 2 entraînements obligatoire dans la semaine</a:t>
            </a:r>
          </a:p>
          <a:p>
            <a:pPr lvl="1"/>
            <a:r>
              <a:rPr lang="fr-FR" sz="1400" dirty="0" err="1" smtClean="0"/>
              <a:t>Coatché</a:t>
            </a:r>
            <a:r>
              <a:rPr lang="fr-FR" sz="1400" dirty="0" smtClean="0"/>
              <a:t> les équipes pour donner des conseils,…</a:t>
            </a:r>
          </a:p>
        </p:txBody>
      </p:sp>
    </p:spTree>
    <p:extLst>
      <p:ext uri="{BB962C8B-B14F-4D97-AF65-F5344CB8AC3E}">
        <p14:creationId xmlns:p14="http://schemas.microsoft.com/office/powerpoint/2010/main" val="138290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0000">
        <p14:flythrough/>
      </p:transition>
    </mc:Choice>
    <mc:Fallback>
      <p:transition spd="slow" advTm="9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Battle Royal  #BR</a:t>
            </a:r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12776"/>
            <a:ext cx="7467600" cy="187220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6576" indent="0" algn="ctr">
              <a:buNone/>
            </a:pPr>
            <a:r>
              <a:rPr lang="fr-FR" u="sng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Map</a:t>
            </a:r>
            <a:r>
              <a:rPr lang="fr-FR" u="sng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Dominion</a:t>
            </a:r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36576" indent="0" algn="ctr">
              <a:buNone/>
            </a:pPr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5 joueurs / équipe</a:t>
            </a:r>
            <a:endParaRPr lang="fr-FR" sz="2000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marL="36576" indent="0" algn="ctr">
              <a:buNone/>
            </a:pPr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Match en 3 round</a:t>
            </a:r>
          </a:p>
          <a:p>
            <a:pPr marL="36576" indent="0" algn="ctr">
              <a:buNone/>
            </a:pPr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Centre de la </a:t>
            </a:r>
            <a:r>
              <a:rPr lang="fr-FR" sz="2000" dirty="0" err="1" smtClean="0">
                <a:latin typeface="IrisUPC" panose="020B0604020202020204" pitchFamily="34" charset="-34"/>
                <a:cs typeface="IrisUPC" panose="020B0604020202020204" pitchFamily="34" charset="-34"/>
              </a:rPr>
              <a:t>map</a:t>
            </a:r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 Dominion</a:t>
            </a:r>
          </a:p>
          <a:p>
            <a:pPr marL="36576" indent="0" algn="ctr">
              <a:buNone/>
            </a:pPr>
            <a:r>
              <a:rPr lang="fr-FR" sz="2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Aucun point de doit être capturé</a:t>
            </a:r>
            <a:endParaRPr lang="fr-FR" sz="2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54751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round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54751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 round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68144" y="54751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 round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5996610"/>
            <a:ext cx="27363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 c 1 </a:t>
            </a:r>
          </a:p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131840" y="5996610"/>
            <a:ext cx="27363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</a:t>
            </a:r>
            <a:r>
              <a:rPr lang="fr-FR" dirty="0" smtClean="0"/>
              <a:t> c 2 </a:t>
            </a:r>
          </a:p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868144" y="5996610"/>
            <a:ext cx="27363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 c 5 </a:t>
            </a:r>
          </a:p>
          <a:p>
            <a:pPr algn="ctr"/>
            <a:endParaRPr lang="fr-FR" dirty="0" smtClean="0"/>
          </a:p>
        </p:txBody>
      </p:sp>
      <p:pic>
        <p:nvPicPr>
          <p:cNvPr id="2050" name="Picture 2" descr="C:\Users\Thierry\Desktop\puissant_buff_domin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56" y="3501008"/>
            <a:ext cx="26077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921683" y="43116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Bush du bas autorisé</a:t>
            </a:r>
            <a:endParaRPr lang="fr-FR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0">
        <p14:flythrough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risUPC" panose="020B0604020202020204" pitchFamily="34" charset="-34"/>
                <a:cs typeface="IrisUPC" panose="020B0604020202020204" pitchFamily="34" charset="-34"/>
              </a:rPr>
              <a:t>Battle Royal  #BR</a:t>
            </a:r>
            <a:endParaRPr lang="fr-FR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556792"/>
            <a:ext cx="7467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Règles :</a:t>
            </a:r>
          </a:p>
          <a:p>
            <a:pPr lvl="1"/>
            <a:r>
              <a:rPr lang="fr-FR" sz="2400" dirty="0" smtClean="0"/>
              <a:t>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Round  (1 point)</a:t>
            </a:r>
          </a:p>
          <a:p>
            <a:pPr lvl="2"/>
            <a:r>
              <a:rPr lang="fr-FR" sz="1400" dirty="0"/>
              <a:t>1 c 1, les « First </a:t>
            </a:r>
            <a:r>
              <a:rPr lang="fr-FR" sz="1400" dirty="0" err="1"/>
              <a:t>pick</a:t>
            </a:r>
            <a:r>
              <a:rPr lang="fr-FR" sz="1400" dirty="0"/>
              <a:t> » commencent. Quand l’un des joueurs meurent, le suivant sur la liste prend le relai, jusqu’au dernier. L’équipe qui remporte le Round et celle à qui il reste au moins un joueur</a:t>
            </a:r>
          </a:p>
          <a:p>
            <a:pPr lvl="1"/>
            <a:endParaRPr lang="fr-FR" sz="2400" dirty="0" smtClean="0"/>
          </a:p>
          <a:p>
            <a:pPr lvl="1"/>
            <a:r>
              <a:rPr lang="fr-FR" sz="2400" dirty="0" smtClean="0"/>
              <a:t>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Round (2 points)</a:t>
            </a:r>
          </a:p>
          <a:p>
            <a:pPr lvl="2"/>
            <a:r>
              <a:rPr lang="fr-FR" sz="1400" dirty="0"/>
              <a:t>Idem 1</a:t>
            </a:r>
            <a:r>
              <a:rPr lang="fr-FR" sz="1400" baseline="30000" dirty="0"/>
              <a:t>er</a:t>
            </a:r>
            <a:r>
              <a:rPr lang="fr-FR" sz="1400" dirty="0"/>
              <a:t> Round, mais avec deux joueurs. Quand l’un meurt, le suivant sur la liste prend le relai (et non pas les deux prochains joueurs </a:t>
            </a:r>
            <a:r>
              <a:rPr lang="fr-FR" sz="1400" dirty="0" smtClean="0"/>
              <a:t>!)</a:t>
            </a:r>
          </a:p>
          <a:p>
            <a:pPr lvl="2"/>
            <a:endParaRPr lang="fr-FR" sz="2400" dirty="0" smtClean="0"/>
          </a:p>
          <a:p>
            <a:pPr lvl="1"/>
            <a:r>
              <a:rPr lang="fr-FR" sz="2400" dirty="0" smtClean="0"/>
              <a:t>3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Round (3 points)</a:t>
            </a:r>
          </a:p>
          <a:p>
            <a:pPr lvl="2"/>
            <a:r>
              <a:rPr lang="fr-FR" sz="1400" dirty="0" smtClean="0"/>
              <a:t>Match à mort par équipe. Quand un joueur meurt, il ne peux revenir dans la partie</a:t>
            </a:r>
          </a:p>
          <a:p>
            <a:pPr marL="448056" lvl="1" indent="0">
              <a:buNone/>
            </a:pPr>
            <a:endParaRPr lang="fr-FR" sz="2400" dirty="0" smtClean="0"/>
          </a:p>
        </p:txBody>
      </p:sp>
      <p:sp>
        <p:nvSpPr>
          <p:cNvPr id="4" name="Accolade ouvrante 3"/>
          <p:cNvSpPr/>
          <p:nvPr/>
        </p:nvSpPr>
        <p:spPr>
          <a:xfrm>
            <a:off x="683568" y="2242964"/>
            <a:ext cx="576064" cy="3096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1520" y="2708920"/>
            <a:ext cx="485518" cy="201622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FR" b="1" dirty="0" smtClean="0"/>
              <a:t>Manche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5976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0">
        <p14:flythrough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402</TotalTime>
  <Words>535</Words>
  <Application>Microsoft Office PowerPoint</Application>
  <PresentationFormat>Affichage à l'écran (4:3)</PresentationFormat>
  <Paragraphs>136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Technique</vt:lpstr>
      <vt:lpstr>Présentation PowerPoint</vt:lpstr>
      <vt:lpstr>Sommaire</vt:lpstr>
      <vt:lpstr>Streaming</vt:lpstr>
      <vt:lpstr>Vidéo</vt:lpstr>
      <vt:lpstr>Graphiste – Réalisateur vidéo</vt:lpstr>
      <vt:lpstr>Tournoi  #T</vt:lpstr>
      <vt:lpstr>Line up  [LN]</vt:lpstr>
      <vt:lpstr>Battle Royal  #BR</vt:lpstr>
      <vt:lpstr>Battle Royal  #BR</vt:lpstr>
      <vt:lpstr>Battle Royal  #BR</vt:lpstr>
      <vt:lpstr>Game à thème  #GT</vt:lpstr>
      <vt:lpstr>Réunion</vt:lpstr>
      <vt:lpstr>Présentation PowerPoint</vt:lpstr>
    </vt:vector>
  </TitlesOfParts>
  <Company>Geekitude,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</dc:creator>
  <cp:lastModifiedBy>Thierry</cp:lastModifiedBy>
  <cp:revision>36</cp:revision>
  <dcterms:created xsi:type="dcterms:W3CDTF">2015-07-20T14:06:16Z</dcterms:created>
  <dcterms:modified xsi:type="dcterms:W3CDTF">2015-07-20T20:48:32Z</dcterms:modified>
</cp:coreProperties>
</file>