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62" r:id="rId2"/>
    <p:sldMasterId id="2147483685" r:id="rId3"/>
  </p:sldMasterIdLst>
  <p:notesMasterIdLst>
    <p:notesMasterId r:id="rId34"/>
  </p:notesMasterIdLst>
  <p:sldIdLst>
    <p:sldId id="524" r:id="rId4"/>
    <p:sldId id="526" r:id="rId5"/>
    <p:sldId id="527" r:id="rId6"/>
    <p:sldId id="561" r:id="rId7"/>
    <p:sldId id="562" r:id="rId8"/>
    <p:sldId id="563" r:id="rId9"/>
    <p:sldId id="564" r:id="rId10"/>
    <p:sldId id="565" r:id="rId11"/>
    <p:sldId id="566" r:id="rId12"/>
    <p:sldId id="567" r:id="rId13"/>
    <p:sldId id="568" r:id="rId14"/>
    <p:sldId id="569" r:id="rId15"/>
    <p:sldId id="570" r:id="rId16"/>
    <p:sldId id="571" r:id="rId17"/>
    <p:sldId id="572" r:id="rId18"/>
    <p:sldId id="573" r:id="rId19"/>
    <p:sldId id="574" r:id="rId20"/>
    <p:sldId id="575" r:id="rId21"/>
    <p:sldId id="576" r:id="rId22"/>
    <p:sldId id="577" r:id="rId23"/>
    <p:sldId id="578" r:id="rId24"/>
    <p:sldId id="579" r:id="rId25"/>
    <p:sldId id="580" r:id="rId26"/>
    <p:sldId id="581" r:id="rId27"/>
    <p:sldId id="582" r:id="rId28"/>
    <p:sldId id="583" r:id="rId29"/>
    <p:sldId id="584" r:id="rId30"/>
    <p:sldId id="585" r:id="rId31"/>
    <p:sldId id="586" r:id="rId32"/>
    <p:sldId id="587" r:id="rId33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U00iT6Pb1UWEVbIEmMKMg==" hashData="g1zYwzgLI1IDm/3FhRvmRAveyE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0800"/>
    <a:srgbClr val="2A1500"/>
    <a:srgbClr val="663300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6" autoAdjust="0"/>
    <p:restoredTop sz="94605" autoAdjust="0"/>
  </p:normalViewPr>
  <p:slideViewPr>
    <p:cSldViewPr>
      <p:cViewPr>
        <p:scale>
          <a:sx n="50" d="100"/>
          <a:sy n="50" d="100"/>
        </p:scale>
        <p:origin x="-643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E7F0F33-168E-48AE-A094-D3AACFDB785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871166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Segnaposto note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  <p:sp>
        <p:nvSpPr>
          <p:cNvPr id="3482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DC279C-A379-47C8-8185-D8AC893E9660}" type="slidenum">
              <a:rPr lang="it-IT" altLang="it-IT" smtClean="0"/>
              <a:pPr eaLnBrk="1" hangingPunct="1"/>
              <a:t>1</a:t>
            </a:fld>
            <a:endParaRPr lang="it-IT" alt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19B9A-5895-4198-99AF-B540CDD191E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862507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DA84-78E6-436C-9DEE-DA842030497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171285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48D5F-FB1A-45EE-8E56-13C4F9CCA13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987385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B6895-DF0D-4BE7-A492-4DB8A014784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158419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090DB-DE4D-48BE-B0A5-C91CD0E7110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315209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89371-1419-4AAE-A780-409EB562F9E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547057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95E2C-E909-4510-8CF9-70490E35905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240700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A8308-71BA-41C6-A14B-1EE8E53368A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826666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D1BEF-8C20-46E3-BD81-5875DBC4ECC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214244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83A56-8A51-4123-AF62-7156536377B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364042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D8B77-B3C7-44AA-B0AA-9BBB6A33578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072598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E37AD-FDF5-45D4-ADF3-4470351FCE5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770544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4EDB4-1F7A-45FA-B4F2-3EEB8A588C2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529570"/>
      </p:ext>
    </p:extLst>
  </p:cSld>
  <p:clrMapOvr>
    <a:masterClrMapping/>
  </p:clrMapOvr>
  <p:transition spd="slow"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04A5C-7C32-444F-A046-29522E1E1F5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679469"/>
      </p:ext>
    </p:extLst>
  </p:cSld>
  <p:clrMapOvr>
    <a:masterClrMapping/>
  </p:clrMapOvr>
  <p:transition spd="slow"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6558A-1C8F-4544-B34A-97B24F57182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213753"/>
      </p:ext>
    </p:extLst>
  </p:cSld>
  <p:clrMapOvr>
    <a:masterClrMapping/>
  </p:clrMapOvr>
  <p:transition spd="slow"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6C72B-433B-4AA3-909B-3B1775E0AA8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190561"/>
      </p:ext>
    </p:extLst>
  </p:cSld>
  <p:clrMapOvr>
    <a:masterClrMapping/>
  </p:clrMapOvr>
  <p:transition spd="slow"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6FA57-8CA1-477F-A4C1-12DBA26C133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314437"/>
      </p:ext>
    </p:extLst>
  </p:cSld>
  <p:clrMapOvr>
    <a:masterClrMapping/>
  </p:clrMapOvr>
  <p:transition spd="slow"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7A2D6-B360-4C14-9CE5-C048B4698B4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200"/>
      </p:ext>
    </p:extLst>
  </p:cSld>
  <p:clrMapOvr>
    <a:masterClrMapping/>
  </p:clrMapOvr>
  <p:transition spd="slow"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82EFB-DA69-4117-8A8D-E43B7F9915F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167305"/>
      </p:ext>
    </p:extLst>
  </p:cSld>
  <p:clrMapOvr>
    <a:masterClrMapping/>
  </p:clrMapOvr>
  <p:transition spd="slow"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28881-F9B7-4E79-B11B-51C4DA2BF02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067269"/>
      </p:ext>
    </p:extLst>
  </p:cSld>
  <p:clrMapOvr>
    <a:masterClrMapping/>
  </p:clrMapOvr>
  <p:transition spd="slow"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C602F-0B08-4277-839E-7AE7E49F7F4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512106"/>
      </p:ext>
    </p:extLst>
  </p:cSld>
  <p:clrMapOvr>
    <a:masterClrMapping/>
  </p:clrMapOvr>
  <p:transition spd="slow"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74A47-2EB5-4CDB-A21A-C05114C49B1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649980"/>
      </p:ext>
    </p:extLst>
  </p:cSld>
  <p:clrMapOvr>
    <a:masterClrMapping/>
  </p:clrMapOvr>
  <p:transition spd="slow" advClick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DDAA0-E681-4BFC-87EB-3F164EE79C3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856955"/>
      </p:ext>
    </p:extLst>
  </p:cSld>
  <p:clrMapOvr>
    <a:masterClrMapping/>
  </p:clrMapOvr>
  <p:transition spd="slow" advClick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28907-B866-4389-A819-6E4757A0728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505664"/>
      </p:ext>
    </p:extLst>
  </p:cSld>
  <p:clrMapOvr>
    <a:masterClrMapping/>
  </p:clrMapOvr>
  <p:transition spd="slow" advClick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B4270-D80B-42E9-AAA2-921D0ADFEAE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75218"/>
      </p:ext>
    </p:extLst>
  </p:cSld>
  <p:clrMapOvr>
    <a:masterClrMapping/>
  </p:clrMapOvr>
  <p:transition spd="slow" advClick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98AEF-3E5B-490A-B77C-54830F270BC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633669"/>
      </p:ext>
    </p:extLst>
  </p:cSld>
  <p:clrMapOvr>
    <a:masterClrMapping/>
  </p:clrMapOvr>
  <p:transition spd="slow" advClick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5C11A-E60F-4A50-8968-660C3D6FB9E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468604"/>
      </p:ext>
    </p:extLst>
  </p:cSld>
  <p:clrMapOvr>
    <a:masterClrMapping/>
  </p:clrMapOvr>
  <p:transition spd="slow" advClick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BB721-AC8E-456E-959C-E271337CF26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411336"/>
      </p:ext>
    </p:extLst>
  </p:cSld>
  <p:clrMapOvr>
    <a:masterClrMapping/>
  </p:clrMapOvr>
  <p:transition spd="slow" advClick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4E617-8C33-40D3-849B-8EB14CF08D9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680523"/>
      </p:ext>
    </p:extLst>
  </p:cSld>
  <p:clrMapOvr>
    <a:masterClrMapping/>
  </p:clrMapOvr>
  <p:transition spd="slow" advClick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BE019-20F5-4EE5-A504-AB6EBA1B567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884311"/>
      </p:ext>
    </p:extLst>
  </p:cSld>
  <p:clrMapOvr>
    <a:masterClrMapping/>
  </p:clrMapOvr>
  <p:transition spd="slow" advClick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4A40D-07D0-4D42-A584-61BEC54C04E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693265"/>
      </p:ext>
    </p:extLst>
  </p:cSld>
  <p:clrMapOvr>
    <a:masterClrMapping/>
  </p:clrMapOvr>
  <p:transition spd="slow" advClick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081FF-D1CA-466E-938A-DF491135F51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312434"/>
      </p:ext>
    </p:extLst>
  </p:cSld>
  <p:clrMapOvr>
    <a:masterClrMapping/>
  </p:clrMapOvr>
  <p:transition spd="slow" advClick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50B7F-6A8C-4165-8BBA-94D43162EE0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095463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0E7210E-4F4C-4974-9226-D36CF42CD72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2051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30B4ADF-1ED3-406C-9B53-A8262743B1C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944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E0565B0-5BA6-4B5F-B025-EB6934C53EE0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97679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slow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8.jpeg"/><Relationship Id="rId7" Type="http://schemas.openxmlformats.org/officeDocument/2006/relationships/image" Target="../media/image41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0.gif"/><Relationship Id="rId5" Type="http://schemas.openxmlformats.org/officeDocument/2006/relationships/image" Target="../media/image4.jpeg"/><Relationship Id="rId10" Type="http://schemas.openxmlformats.org/officeDocument/2006/relationships/image" Target="../media/image44.png"/><Relationship Id="rId4" Type="http://schemas.openxmlformats.org/officeDocument/2006/relationships/image" Target="../media/image39.gif"/><Relationship Id="rId9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ESTATE\- 0 estate INIZIO e FINE\fgfhhj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WordArt 15" descr="DSCN2238-c010lfs"/>
          <p:cNvSpPr>
            <a:spLocks noChangeArrowheads="1" noChangeShapeType="1" noTextEdit="1"/>
          </p:cNvSpPr>
          <p:nvPr/>
        </p:nvSpPr>
        <p:spPr bwMode="auto">
          <a:xfrm>
            <a:off x="5253038" y="4797425"/>
            <a:ext cx="3351212" cy="1030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it-IT" sz="4000" b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Forte"/>
              </a:rPr>
              <a:t>Les coquelicots</a:t>
            </a:r>
          </a:p>
          <a:p>
            <a:r>
              <a:rPr lang="it-IT" sz="4000" b="1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Forte"/>
              </a:rPr>
              <a:t>      rouges</a:t>
            </a:r>
          </a:p>
        </p:txBody>
      </p:sp>
      <p:pic>
        <p:nvPicPr>
          <p:cNvPr id="3076" name="Picture 4" descr="G:\ESTATE\1 prova papaveri\gif papaveri\08cc84d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292600"/>
            <a:ext cx="4452938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908175" y="6457950"/>
            <a:ext cx="3344863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altLang="it-IT" sz="2000">
                <a:solidFill>
                  <a:srgbClr val="0000FF"/>
                </a:solidFill>
                <a:latin typeface="Forte" pitchFamily="66" charset="0"/>
              </a:rPr>
              <a:t>Avancement automatique</a:t>
            </a:r>
          </a:p>
        </p:txBody>
      </p:sp>
      <p:sp>
        <p:nvSpPr>
          <p:cNvPr id="11" name="Téglalap 3"/>
          <p:cNvSpPr/>
          <p:nvPr/>
        </p:nvSpPr>
        <p:spPr>
          <a:xfrm>
            <a:off x="5003800" y="5381625"/>
            <a:ext cx="3649663" cy="64611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3600" b="1" dirty="0">
              <a:ln w="18000">
                <a:noFill/>
                <a:prstDash val="solid"/>
                <a:miter lim="800000"/>
              </a:ln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079" name="Picture 6" descr="G:\- musica\0_bb4cf_425d6bec_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0" y="5326063"/>
            <a:ext cx="9715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sndAc>
      <p:stSnd loop="1">
        <p:snd r:embed="rId3" name="The best of Ennio  Morricone (final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DSCN2232-c010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26988"/>
            <a:ext cx="9178925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SCN2231-c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6513"/>
            <a:ext cx="9129712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DSCN2146-cl010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DSCN2145-cl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6690" name="Picture 2" descr="DSCN2234-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903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SCN2234-cs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58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ESTATE\1 prova papaveri\mie foto papaveri\DSCN2235-c010f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7" y="41528"/>
            <a:ext cx="9132913" cy="681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12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ESTATE\1 prova papaveri\gif papaveri\f10ad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0"/>
            <a:ext cx="10225136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1944256" y="0"/>
            <a:ext cx="43924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La </a:t>
            </a:r>
            <a:r>
              <a:rPr lang="fr-FR" sz="2800" dirty="0" smtClean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Sauterelle</a:t>
            </a:r>
          </a:p>
          <a:p>
            <a:endParaRPr lang="fr-FR" sz="2800" dirty="0">
              <a:solidFill>
                <a:srgbClr val="FFFFFF"/>
              </a:solidFill>
              <a:latin typeface="Forte" panose="03060902040502070203" pitchFamily="66" charset="0"/>
              <a:cs typeface="Arial" pitchFamily="34" charset="0"/>
            </a:endParaRPr>
          </a:p>
          <a:p>
            <a: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Saute, saute, sauterelle,</a:t>
            </a:r>
            <a:b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</a:br>
            <a: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Car c'est aujourd'hui jeudi.</a:t>
            </a:r>
            <a:b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</a:br>
            <a: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Je sauterai, nous dit-elle,</a:t>
            </a:r>
            <a:b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</a:br>
            <a: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Du lundi au samedi.</a:t>
            </a:r>
          </a:p>
          <a:p>
            <a: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Saute, saute, sauterelle,</a:t>
            </a:r>
            <a:b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</a:br>
            <a: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A travers tout le quartier.</a:t>
            </a:r>
            <a:b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</a:br>
            <a: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Sautez donc, </a:t>
            </a:r>
            <a:r>
              <a:rPr lang="fr-FR" sz="2800" dirty="0" smtClean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mademoiselle</a:t>
            </a:r>
            <a: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,</a:t>
            </a:r>
            <a:b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</a:br>
            <a: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Puisque c'est votre métier</a:t>
            </a:r>
            <a:r>
              <a:rPr lang="fr-FR" sz="2800" dirty="0" smtClean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.</a:t>
            </a:r>
          </a:p>
          <a:p>
            <a:endParaRPr lang="fr-FR" sz="2800" dirty="0">
              <a:solidFill>
                <a:srgbClr val="FFFFFF"/>
              </a:solidFill>
              <a:latin typeface="Forte" panose="03060902040502070203" pitchFamily="66" charset="0"/>
              <a:cs typeface="Arial" pitchFamily="34" charset="0"/>
            </a:endParaRPr>
          </a:p>
          <a:p>
            <a:pPr algn="r"/>
            <a:r>
              <a:rPr lang="fr-FR" sz="2800" dirty="0">
                <a:solidFill>
                  <a:srgbClr val="FFFFFF"/>
                </a:solidFill>
                <a:latin typeface="Forte" panose="03060902040502070203" pitchFamily="66" charset="0"/>
                <a:cs typeface="Arial" pitchFamily="34" charset="0"/>
              </a:rPr>
              <a:t>Robert Desnos</a:t>
            </a:r>
          </a:p>
        </p:txBody>
      </p:sp>
      <p:pic>
        <p:nvPicPr>
          <p:cNvPr id="4" name="Picture 2" descr="G:\ESTATE\1 prova papaveri\gif papaveri\0_8533c_2e445af4_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382" y="3284984"/>
            <a:ext cx="3937433" cy="18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358466"/>
      </p:ext>
    </p:extLst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ESTATE\1 prova papaveri\mie foto papaveri\DSCN2236-c010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448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5666" name="Picture 2" descr="DSCN2237-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7" y="-30088"/>
            <a:ext cx="9184117" cy="688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5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2237-cl010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1" y="-9128"/>
            <a:ext cx="9156171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6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2594" name="Picture 2" descr="DSCN2238-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01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2238-c010l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7" y="0"/>
            <a:ext cx="9119633" cy="68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21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9522" name="Picture 2" descr="DSCN2239-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3" y="-4192"/>
            <a:ext cx="9149589" cy="6862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15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2239-cl010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104"/>
            <a:ext cx="9162805" cy="687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42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450" name="Picture 2" descr="DSCN2240-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65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2240-cl010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" y="0"/>
            <a:ext cx="9132147" cy="6849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74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3378" name="Picture 2" descr="DSCN2241-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56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N2241-cl010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08" y="-315416"/>
            <a:ext cx="914400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63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5186" name="Picture 2" descr="P4215102-lc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35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litter pattern="hexago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4215096-lc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784"/>
            <a:ext cx="9170379" cy="687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373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litter pattern="hexago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4215097-lc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2752"/>
            <a:ext cx="9187669" cy="689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85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4215094-lc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74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ESTATE\1 prova papaveri\mie foto papaveri\P4215086-csle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712"/>
            <a:ext cx="9144000" cy="690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4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24" name="Picture 4" descr="P6011956-lc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" y="33536"/>
            <a:ext cx="9099285" cy="6824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86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4340" name="Picture 4" descr="P8144105-cs015-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678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9460" name="Picture 4" descr="P8144115-csl015-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20"/>
            <a:ext cx="9098240" cy="682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67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8144118-lfs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2" y="0"/>
            <a:ext cx="9120808" cy="684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994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ESTATE\1 prova papaveri\mie foto papaveri\P5150185-adjustmen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" y="0"/>
            <a:ext cx="91401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58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ESTATE\1 prova papaveri\mie foto papaveri\P5150175 cso c 5-10 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088"/>
            <a:ext cx="9144000" cy="6987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1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ESTATE\- 0 estate INIZIO e FINE\alcrego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" y="0"/>
            <a:ext cx="91194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P7301288-lcfs-crop-15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869160"/>
            <a:ext cx="795337" cy="81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z4d1903d297f0c Charlott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496223"/>
            <a:ext cx="17526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WordArt 22" descr="DSCN2238-c010lfs"/>
          <p:cNvSpPr>
            <a:spLocks noChangeArrowheads="1" noChangeShapeType="1" noTextEdit="1"/>
          </p:cNvSpPr>
          <p:nvPr/>
        </p:nvSpPr>
        <p:spPr bwMode="auto">
          <a:xfrm>
            <a:off x="755576" y="5496223"/>
            <a:ext cx="1293812" cy="3206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3200" b="1" kern="10" dirty="0" err="1" smtClean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Forte"/>
              </a:rPr>
              <a:t>Juillet</a:t>
            </a:r>
            <a:r>
              <a:rPr lang="it-IT" sz="3200" b="1" kern="10" dirty="0" smtClean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Forte"/>
              </a:rPr>
              <a:t> 2015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2051720" y="6311105"/>
            <a:ext cx="47513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b="1" dirty="0" err="1" smtClean="0">
                <a:solidFill>
                  <a:srgbClr val="FFFFFF"/>
                </a:solidFill>
                <a:latin typeface="Script MT Bold" pitchFamily="66" charset="0"/>
              </a:rPr>
              <a:t>Musique</a:t>
            </a:r>
            <a:r>
              <a:rPr lang="it-IT" altLang="it-IT" b="1" dirty="0" smtClean="0">
                <a:solidFill>
                  <a:srgbClr val="FFFFFF"/>
                </a:solidFill>
                <a:latin typeface="Script MT Bold" pitchFamily="66" charset="0"/>
              </a:rPr>
              <a:t>: The best of Ennio Morricone</a:t>
            </a:r>
          </a:p>
        </p:txBody>
      </p:sp>
      <p:sp>
        <p:nvSpPr>
          <p:cNvPr id="11" name="AutoShape 20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496741" y="5187454"/>
            <a:ext cx="1066800" cy="617538"/>
          </a:xfrm>
          <a:prstGeom prst="actionButtonBlank">
            <a:avLst/>
          </a:prstGeom>
          <a:noFill/>
          <a:ln>
            <a:noFill/>
          </a:ln>
          <a:effectLst>
            <a:prstShdw prst="shdw17" dist="68392" dir="6708085">
              <a:srgbClr val="FFFFFF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200" b="1" i="1" kern="0" dirty="0" smtClean="0">
                <a:solidFill>
                  <a:srgbClr val="903638"/>
                </a:solidFill>
                <a:latin typeface="Comic Sans MS" pitchFamily="66" charset="0"/>
                <a:hlinkClick r:id="" action="ppaction://hlinkshowjump?jump=firstslide"/>
              </a:rPr>
              <a:t>Click</a:t>
            </a:r>
            <a:r>
              <a:rPr lang="en-US" altLang="it-IT" sz="1200" b="1" i="1" kern="0" dirty="0" smtClean="0">
                <a:solidFill>
                  <a:srgbClr val="903638"/>
                </a:solidFill>
                <a:latin typeface="Comic Sans MS" pitchFamily="66" charset="0"/>
              </a:rPr>
              <a:t> </a:t>
            </a:r>
            <a:r>
              <a:rPr lang="en-US" altLang="it-IT" sz="1200" b="1" i="1" kern="0" dirty="0" err="1" smtClean="0">
                <a:solidFill>
                  <a:srgbClr val="FF0000"/>
                </a:solidFill>
                <a:latin typeface="Comic Sans MS" pitchFamily="66" charset="0"/>
              </a:rPr>
              <a:t>ici</a:t>
            </a:r>
            <a:endParaRPr lang="en-US" altLang="it-IT" sz="1200" b="1" i="1" kern="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200" b="1" i="1" kern="0" dirty="0" smtClean="0">
                <a:solidFill>
                  <a:srgbClr val="FF0000"/>
                </a:solidFill>
                <a:latin typeface="Comic Sans MS" pitchFamily="66" charset="0"/>
              </a:rPr>
              <a:t>Pour le revoir</a:t>
            </a:r>
            <a:endParaRPr lang="en-US" altLang="it-IT" sz="1400" b="1" i="1" kern="0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5" name="Picture 2" descr="G:\ESTATE\1 prova papaveri\gif papaveri\kjrbtol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438077"/>
            <a:ext cx="1995558" cy="2890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944" y="5992453"/>
            <a:ext cx="952500" cy="62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G:\ESTATE\1 prova papaveri\gif papaveri\fleur-coquelic-blé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012" y="-150116"/>
            <a:ext cx="9259961" cy="715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G:\ESTATE\1 prova papaveri\P4215086-csle-600-crop2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030" y="2883136"/>
            <a:ext cx="1905000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G:\ESTATE\1 prova papaveri\P4215086-csle-600-crop300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64923"/>
            <a:ext cx="2355482" cy="204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2483266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7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3541</TotalTime>
  <Words>29</Words>
  <Application>Microsoft Office PowerPoint</Application>
  <PresentationFormat>Presentazione su schermo (4:3)</PresentationFormat>
  <Paragraphs>14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Titoli diapositive</vt:lpstr>
      </vt:variant>
      <vt:variant>
        <vt:i4>30</vt:i4>
      </vt:variant>
    </vt:vector>
  </HeadingPairs>
  <TitlesOfParts>
    <vt:vector size="33" baseType="lpstr">
      <vt:lpstr>5_Metro</vt:lpstr>
      <vt:lpstr>6_Metro</vt:lpstr>
      <vt:lpstr>7_Metro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coquelicots rouges by Charlotte</dc:title>
  <dc:creator>Charlotte</dc:creator>
  <cp:lastModifiedBy>carla</cp:lastModifiedBy>
  <cp:revision>240</cp:revision>
  <dcterms:created xsi:type="dcterms:W3CDTF">2010-06-19T22:16:52Z</dcterms:created>
  <dcterms:modified xsi:type="dcterms:W3CDTF">2015-07-12T19:27:45Z</dcterms:modified>
</cp:coreProperties>
</file>