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6" r:id="rId5"/>
    <p:sldId id="267" r:id="rId6"/>
    <p:sldId id="268" r:id="rId7"/>
    <p:sldId id="269" r:id="rId8"/>
    <p:sldId id="270" r:id="rId9"/>
    <p:sldId id="274" r:id="rId10"/>
    <p:sldId id="272" r:id="rId11"/>
    <p:sldId id="276" r:id="rId12"/>
    <p:sldId id="277" r:id="rId13"/>
    <p:sldId id="271" r:id="rId14"/>
    <p:sldId id="273" r:id="rId15"/>
    <p:sldId id="275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9772"/>
    <a:srgbClr val="FF0101"/>
    <a:srgbClr val="AAADC0"/>
    <a:srgbClr val="CAC336"/>
    <a:srgbClr val="E4E917"/>
    <a:srgbClr val="6FC7BD"/>
    <a:srgbClr val="F6DDA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8" autoAdjust="0"/>
    <p:restoredTop sz="94660"/>
  </p:normalViewPr>
  <p:slideViewPr>
    <p:cSldViewPr>
      <p:cViewPr>
        <p:scale>
          <a:sx n="57" d="100"/>
          <a:sy n="57" d="100"/>
        </p:scale>
        <p:origin x="-190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2EFF1-36C7-4156-8F9C-FC1334268B2A}" type="datetimeFigureOut">
              <a:rPr lang="fr-FR" smtClean="0"/>
              <a:pPr/>
              <a:t>09/07/2015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9321-F94D-4923-B16A-9EF62A1D77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7.png"/><Relationship Id="rId7" Type="http://schemas.openxmlformats.org/officeDocument/2006/relationships/image" Target="../media/image5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24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3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899592" y="2780928"/>
            <a:ext cx="3096344" cy="4077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5364088" y="2780928"/>
            <a:ext cx="3096344" cy="4077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899592" y="6381328"/>
            <a:ext cx="3096344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8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2880320" cy="9858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49" name="Rectangle 48"/>
          <p:cNvSpPr/>
          <p:nvPr/>
        </p:nvSpPr>
        <p:spPr>
          <a:xfrm>
            <a:off x="5364088" y="6381328"/>
            <a:ext cx="3096344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8419064" y="6476737"/>
            <a:ext cx="127792" cy="8099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858224" y="6420952"/>
            <a:ext cx="127792" cy="8099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867208" y="6476736"/>
            <a:ext cx="127792" cy="8099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18600" y="6453336"/>
            <a:ext cx="127792" cy="129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8379440" y="6453336"/>
            <a:ext cx="127792" cy="1296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098" name="Picture 2" descr="http://www.renders-graphiques.fr/image/upload/normal/render-bull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9715">
            <a:off x="4557391" y="5319981"/>
            <a:ext cx="1152128" cy="864096"/>
          </a:xfrm>
          <a:prstGeom prst="rect">
            <a:avLst/>
          </a:prstGeom>
          <a:noFill/>
        </p:spPr>
      </p:pic>
      <p:pic>
        <p:nvPicPr>
          <p:cNvPr id="4100" name="Picture 4" descr="Render 3D Abstrait - Renders Burn Flame Kerozen Fire Abstract Feu Flam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9" y="3717032"/>
            <a:ext cx="2880320" cy="2232248"/>
          </a:xfrm>
          <a:prstGeom prst="rect">
            <a:avLst/>
          </a:prstGeom>
          <a:noFill/>
        </p:spPr>
      </p:pic>
      <p:pic>
        <p:nvPicPr>
          <p:cNvPr id="25" name="Picture 2" descr="http://www.renders-graphiques.fr/image/upload/normal/render-bull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999746" flipH="1">
            <a:off x="5176435" y="5273116"/>
            <a:ext cx="1355328" cy="1016496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 rot="16200000">
            <a:off x="8428048" y="6420952"/>
            <a:ext cx="127792" cy="8099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Picture 2" descr="http://www.renders-graphiques.fr/image/upload/normal/render-bulle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31507" flipH="1">
            <a:off x="6264864" y="5489190"/>
            <a:ext cx="930669" cy="698002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2123728" y="5805264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50800" dir="5400000" sx="103000" sy="103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96359" y="5775647"/>
            <a:ext cx="38843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400" b="1" cap="none" spc="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ime Ace 2.0 BB" pitchFamily="50" charset="0"/>
              </a:rPr>
              <a:t>Sanji  vs  </a:t>
            </a:r>
            <a:r>
              <a:rPr lang="fr-FR" sz="2400" b="1" cap="none" spc="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nime Ace 2.0 BB" pitchFamily="50" charset="0"/>
              </a:rPr>
              <a:t>Jimbei</a:t>
            </a:r>
            <a:endParaRPr lang="fr-FR" sz="2400" b="1" cap="none" spc="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nime Ace 2.0 BB" pitchFamily="5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07704" y="587727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1872208" y="5796553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Levenim MT" pitchFamily="2" charset="-79"/>
              </a:rPr>
              <a:t>Mihawk</a:t>
            </a:r>
            <a:r>
              <a:rPr lang="fr-FR" sz="32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Levenim MT" pitchFamily="2" charset="-79"/>
              </a:rPr>
              <a:t>   vs   </a:t>
            </a:r>
            <a:r>
              <a:rPr lang="fr-FR" sz="32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Levenim MT" pitchFamily="2" charset="-79"/>
              </a:rPr>
              <a:t>Ao</a:t>
            </a:r>
            <a:r>
              <a:rPr lang="fr-FR" sz="32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Levenim MT" pitchFamily="2" charset="-79"/>
              </a:rPr>
              <a:t> </a:t>
            </a:r>
            <a:r>
              <a:rPr lang="fr-FR" sz="32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Levenim MT" pitchFamily="2" charset="-79"/>
              </a:rPr>
              <a:t>Kiji</a:t>
            </a:r>
            <a:endParaRPr lang="fr-FR" sz="3200" b="1" cap="none" spc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Levenim MT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3074" name="Picture 2" descr="C:\Users\SEDNA\Pictures\Sanji\combat one piece\mihawk vs ao kij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548680"/>
            <a:ext cx="5515287" cy="360715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07704" y="587727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1872208" y="5858108"/>
            <a:ext cx="51845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Aka</a:t>
            </a:r>
            <a:r>
              <a:rPr lang="fr-FR" sz="28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 </a:t>
            </a:r>
            <a:r>
              <a:rPr lang="fr-FR" sz="28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Inu</a:t>
            </a:r>
            <a:r>
              <a:rPr lang="fr-FR" sz="28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   vs   </a:t>
            </a:r>
            <a:r>
              <a:rPr lang="fr-FR" sz="28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Ki</a:t>
            </a:r>
            <a:r>
              <a:rPr lang="fr-FR" sz="28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 </a:t>
            </a:r>
            <a:r>
              <a:rPr lang="fr-FR" sz="28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okerman" pitchFamily="82" charset="0"/>
                <a:cs typeface="Levenim MT" pitchFamily="2" charset="-79"/>
              </a:rPr>
              <a:t>Zaru</a:t>
            </a:r>
            <a:endParaRPr lang="fr-FR" sz="2800" b="1" cap="none" spc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okerman" pitchFamily="82" charset="0"/>
              <a:cs typeface="Levenim MT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1026" name="Picture 2" descr="C:\Users\SEDNA\Pictures\Montage d'images\combat one piece\aka inu vs ki zaru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1124744"/>
            <a:ext cx="5840888" cy="382010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07704" y="587727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1872208" y="5847655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4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belixProBroken" pitchFamily="2" charset="0"/>
                <a:cs typeface="Levenim MT" pitchFamily="2" charset="-79"/>
              </a:rPr>
              <a:t>Ener  vs   </a:t>
            </a:r>
            <a:r>
              <a:rPr lang="fr-FR" sz="24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belixProBroken" pitchFamily="2" charset="0"/>
                <a:cs typeface="Levenim MT" pitchFamily="2" charset="-79"/>
              </a:rPr>
              <a:t>Jinbei</a:t>
            </a:r>
            <a:endParaRPr lang="fr-FR" sz="2400" b="1" cap="none" spc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ObelixProBroken" pitchFamily="2" charset="0"/>
              <a:cs typeface="Levenim MT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1027" name="Picture 3" descr="C:\Users\SEDNA\Pictures\Montage d'images\combat one piece\ener vs jinbe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76456" y="1196752"/>
            <a:ext cx="5620689" cy="367609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8" descr="http://i28.servimg.com/u/f28/15/68/87/80/render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36912"/>
            <a:ext cx="3168352" cy="3168352"/>
          </a:xfrm>
          <a:prstGeom prst="rect">
            <a:avLst/>
          </a:prstGeom>
          <a:noFill/>
        </p:spPr>
      </p:pic>
      <p:sp>
        <p:nvSpPr>
          <p:cNvPr id="72" name="Rectangle 71"/>
          <p:cNvSpPr/>
          <p:nvPr/>
        </p:nvSpPr>
        <p:spPr>
          <a:xfrm>
            <a:off x="2699792" y="3279611"/>
            <a:ext cx="3600400" cy="2448272"/>
          </a:xfrm>
          <a:prstGeom prst="rect">
            <a:avLst/>
          </a:prstGeom>
          <a:blipFill dpi="0" rotWithShape="1">
            <a:blip r:embed="rId3" cstate="print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501733">
            <a:off x="2699792" y="3500915"/>
            <a:ext cx="3312368" cy="18632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4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269479" y="4063451"/>
            <a:ext cx="2453645" cy="10299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5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092777" y="3906240"/>
            <a:ext cx="2400992" cy="135055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6" name="Rectangle 75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Rectangle 76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Rectangle 77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Rectangle 78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Rectangle 79"/>
          <p:cNvSpPr/>
          <p:nvPr/>
        </p:nvSpPr>
        <p:spPr>
          <a:xfrm>
            <a:off x="1907704" y="587727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Rectangle 80"/>
          <p:cNvSpPr/>
          <p:nvPr/>
        </p:nvSpPr>
        <p:spPr>
          <a:xfrm>
            <a:off x="1872208" y="5733256"/>
            <a:ext cx="51845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blipFill>
                  <a:blip r:embed="rId9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an Helsing" pitchFamily="34" charset="0"/>
              </a:rPr>
              <a:t>Law  vs  </a:t>
            </a:r>
            <a:r>
              <a:rPr lang="fr-FR" sz="4000" b="1" cap="none" spc="0" dirty="0" err="1" smtClean="0">
                <a:ln w="11430"/>
                <a:blipFill>
                  <a:blip r:embed="rId9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an Helsing" pitchFamily="34" charset="0"/>
              </a:rPr>
              <a:t>Luffy</a:t>
            </a:r>
            <a:endParaRPr lang="fr-FR" sz="4000" b="1" cap="none" spc="0" dirty="0">
              <a:ln w="11430"/>
              <a:blipFill>
                <a:blip r:embed="rId9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an Helsing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3" name="Rectangle 82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4" name="Rectangle 83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5" name="Rectangle 84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Rectangle 85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8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1026" name="Picture 2" descr="C:\Users\SEDNA\Pictures\Sanji\combat one piece\law vs luff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8424" y="1556792"/>
            <a:ext cx="6507114" cy="425583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07704" y="587727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1872208" y="5796553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w Cen MT Condensed Extra Bold" pitchFamily="34" charset="0"/>
                <a:cs typeface="Levenim MT" pitchFamily="2" charset="-79"/>
              </a:rPr>
              <a:t>Ace   vs   </a:t>
            </a:r>
            <a:r>
              <a:rPr lang="fr-FR" sz="32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w Cen MT Condensed Extra Bold" pitchFamily="34" charset="0"/>
                <a:cs typeface="Levenim MT" pitchFamily="2" charset="-79"/>
              </a:rPr>
              <a:t>Kuma</a:t>
            </a:r>
            <a:endParaRPr lang="fr-FR" sz="3200" b="1" cap="none" spc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w Cen MT Condensed Extra Bold" pitchFamily="34" charset="0"/>
              <a:cs typeface="Levenim MT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2050" name="Picture 2" descr="C:\Users\SEDNA\Pictures\Sanji\combat one piece\ace vs kum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1412776"/>
            <a:ext cx="5400489" cy="3532074"/>
          </a:xfrm>
          <a:prstGeom prst="rect">
            <a:avLst/>
          </a:prstGeom>
          <a:noFill/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07704" y="587727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1872208" y="5796553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torm" pitchFamily="2" charset="0"/>
                <a:cs typeface="Levenim MT" pitchFamily="2" charset="-79"/>
              </a:rPr>
              <a:t>Barbe Noire   vs   </a:t>
            </a:r>
            <a:r>
              <a:rPr lang="fr-FR" sz="32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torm" pitchFamily="2" charset="0"/>
                <a:cs typeface="Levenim MT" pitchFamily="2" charset="-79"/>
              </a:rPr>
              <a:t>Zoro</a:t>
            </a:r>
            <a:endParaRPr lang="fr-FR" sz="3200" b="1" cap="none" spc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torm" pitchFamily="2" charset="0"/>
              <a:cs typeface="Levenim MT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4098" name="Picture 2" descr="C:\Users\SEDNA\Pictures\Sanji\combat one piece\barbe noire vs zor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6416" y="1268760"/>
            <a:ext cx="5620689" cy="367609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/>
          <p:cNvSpPr/>
          <p:nvPr/>
        </p:nvSpPr>
        <p:spPr>
          <a:xfrm>
            <a:off x="1979712" y="5877272"/>
            <a:ext cx="5112568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1872208" y="5858108"/>
            <a:ext cx="51845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ne Way Or Another" pitchFamily="66" charset="0"/>
                <a:cs typeface="Levenim MT" pitchFamily="2" charset="-79"/>
              </a:rPr>
              <a:t>Brook  vs   </a:t>
            </a:r>
            <a:r>
              <a:rPr lang="fr-FR" sz="2800" b="1" cap="none" spc="0" dirty="0" err="1" smtClean="0">
                <a:ln w="11430"/>
                <a:blipFill>
                  <a:blip r:embed="rId6"/>
                  <a:stretch>
                    <a:fillRect/>
                  </a:stretch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ne Way Or Another" pitchFamily="66" charset="0"/>
                <a:cs typeface="Levenim MT" pitchFamily="2" charset="-79"/>
              </a:rPr>
              <a:t>Ryûma</a:t>
            </a:r>
            <a:endParaRPr lang="fr-FR" sz="2800" b="1" cap="none" spc="0" dirty="0">
              <a:ln w="11430"/>
              <a:blipFill>
                <a:blip r:embed="rId6"/>
                <a:stretch>
                  <a:fillRect/>
                </a:stretch>
              </a:blip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One Way Or Another" pitchFamily="66" charset="0"/>
              <a:cs typeface="Levenim MT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2" name="Picture 2" descr="Brook's Flag by zerocustom198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700808" y="2924944"/>
            <a:ext cx="1944216" cy="1797275"/>
          </a:xfrm>
          <a:prstGeom prst="rect">
            <a:avLst/>
          </a:prstGeom>
          <a:noFill/>
        </p:spPr>
      </p:pic>
      <p:pic>
        <p:nvPicPr>
          <p:cNvPr id="1027" name="Picture 3" descr="C:\Users\SEDNA\Pictures\Montage d'images\combat one piece\brook vs ryum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76656" y="695767"/>
            <a:ext cx="6062021" cy="396473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  <a:alpha val="99000"/>
              </a:scheme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755576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076056" y="6021288"/>
            <a:ext cx="3132856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980728"/>
            <a:ext cx="4851460" cy="166047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sp>
        <p:nvSpPr>
          <p:cNvPr id="19" name="Rectangle 18"/>
          <p:cNvSpPr/>
          <p:nvPr/>
        </p:nvSpPr>
        <p:spPr>
          <a:xfrm>
            <a:off x="-2521296" y="2420888"/>
            <a:ext cx="3096344" cy="4077072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-2521296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-2589176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-258019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-2628800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8316416" y="2420888"/>
            <a:ext cx="3096000" cy="4077072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8351912" y="6021288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11330856" y="6047408"/>
            <a:ext cx="127792" cy="10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 rot="16200000">
            <a:off x="11371392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11331768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323528" y="6093296"/>
            <a:ext cx="4320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 rot="16200000">
            <a:off x="457633" y="5903408"/>
            <a:ext cx="127792" cy="39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 rot="16200000">
            <a:off x="8217008" y="5957408"/>
            <a:ext cx="127792" cy="28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8127920" y="6093296"/>
            <a:ext cx="3240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-1873224" y="5877272"/>
            <a:ext cx="5112568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-1980728" y="5805264"/>
            <a:ext cx="51845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ush Script MT" pitchFamily="66" charset="0"/>
                <a:cs typeface="Levenim MT" pitchFamily="2" charset="-79"/>
              </a:rPr>
              <a:t>Nami  et   Robin</a:t>
            </a:r>
            <a:endParaRPr lang="fr-FR" sz="3600" b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rush Script MT" pitchFamily="66" charset="0"/>
              <a:cs typeface="Levenim MT" pitchFamily="2" charset="-79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03640" y="5877272"/>
            <a:ext cx="5112568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5796136" y="5949280"/>
            <a:ext cx="51845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000" b="1" cap="none" spc="0" dirty="0" err="1" smtClean="0">
                <a:ln w="11430"/>
                <a:solidFill>
                  <a:srgbClr val="FF010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nja Naruto" pitchFamily="2" charset="0"/>
                <a:cs typeface="Levenim MT" pitchFamily="2" charset="-79"/>
              </a:rPr>
              <a:t>Dellinger</a:t>
            </a:r>
            <a:r>
              <a:rPr lang="fr-FR" sz="2000" b="1" cap="none" spc="0" dirty="0" smtClean="0">
                <a:ln w="11430"/>
                <a:solidFill>
                  <a:srgbClr val="FF010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nja Naruto" pitchFamily="2" charset="0"/>
                <a:cs typeface="Levenim MT" pitchFamily="2" charset="-79"/>
              </a:rPr>
              <a:t>    et    Baby 5</a:t>
            </a:r>
            <a:endParaRPr lang="fr-FR" sz="2000" b="1" cap="none" spc="0" dirty="0">
              <a:ln w="11430"/>
              <a:solidFill>
                <a:srgbClr val="FF010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nja Naruto" pitchFamily="2" charset="0"/>
              <a:cs typeface="Levenim MT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95936" y="4017838"/>
            <a:ext cx="915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ryBirds" pitchFamily="2" charset="0"/>
              </a:rPr>
              <a:t>VS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gryBirds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3819536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3828520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3779912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 rot="16200000">
            <a:off x="5012152" y="6029408"/>
            <a:ext cx="127792" cy="144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5124664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5004048" y="6093296"/>
            <a:ext cx="1440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/>
          <p:cNvSpPr/>
          <p:nvPr/>
        </p:nvSpPr>
        <p:spPr>
          <a:xfrm>
            <a:off x="3796136" y="6165304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3796136" y="59636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4948264" y="6165304"/>
            <a:ext cx="1584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4948264" y="5949280"/>
            <a:ext cx="1584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Picture 3" descr="C:\Users\SEDNA\Pictures\Montage d'images\combat one piece\robin - nami vs dellinger - baby 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-1251520"/>
            <a:ext cx="9144000" cy="3624435"/>
          </a:xfrm>
          <a:prstGeom prst="rect">
            <a:avLst/>
          </a:prstGeom>
          <a:noFill/>
          <a:effectLst>
            <a:outerShdw blurRad="50800" dist="50800" dir="5400000" sx="99000" sy="99000" algn="ctr" rotWithShape="0">
              <a:schemeClr val="bg1">
                <a:lumMod val="50000"/>
                <a:alpha val="99000"/>
              </a:scheme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979712" y="5877272"/>
            <a:ext cx="5112568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872208" y="5858108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400" b="1" cap="none" spc="0" dirty="0" err="1" smtClean="0">
                <a:ln w="11430"/>
                <a:gradFill flip="none" rotWithShape="1">
                  <a:gsLst>
                    <a:gs pos="0">
                      <a:srgbClr val="FFC000"/>
                    </a:gs>
                    <a:gs pos="50000">
                      <a:srgbClr val="EA977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0"/>
                <a:cs typeface="Levenim MT" pitchFamily="2" charset="-79"/>
              </a:rPr>
              <a:t>Sabo</a:t>
            </a:r>
            <a:r>
              <a:rPr lang="fr-FR" sz="2400" b="1" cap="none" spc="0" dirty="0" smtClean="0">
                <a:ln w="11430"/>
                <a:gradFill flip="none" rotWithShape="1">
                  <a:gsLst>
                    <a:gs pos="0">
                      <a:srgbClr val="FFC000"/>
                    </a:gs>
                    <a:gs pos="50000">
                      <a:srgbClr val="EA977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0"/>
                <a:cs typeface="Levenim MT" pitchFamily="2" charset="-79"/>
              </a:rPr>
              <a:t>  vs   </a:t>
            </a:r>
            <a:r>
              <a:rPr lang="fr-FR" sz="2400" b="1" cap="none" spc="0" dirty="0" err="1" smtClean="0">
                <a:ln w="11430"/>
                <a:gradFill flip="none" rotWithShape="1">
                  <a:gsLst>
                    <a:gs pos="0">
                      <a:srgbClr val="FFC000"/>
                    </a:gs>
                    <a:gs pos="50000">
                      <a:srgbClr val="EA977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avie" pitchFamily="82" charset="0"/>
                <a:cs typeface="Levenim MT" pitchFamily="2" charset="-79"/>
              </a:rPr>
              <a:t>Doflamingo</a:t>
            </a:r>
            <a:endParaRPr lang="fr-FR" sz="2400" b="1" cap="none" spc="0" dirty="0">
              <a:ln w="11430"/>
              <a:gradFill flip="none" rotWithShape="1">
                <a:gsLst>
                  <a:gs pos="0">
                    <a:srgbClr val="FFC000"/>
                  </a:gs>
                  <a:gs pos="50000">
                    <a:srgbClr val="EA977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Ravie" pitchFamily="82" charset="0"/>
              <a:cs typeface="Levenim MT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3808" y="2636912"/>
            <a:ext cx="3168352" cy="316835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Render 3D Abstrait - Renders C4D Abstrait Particules Bl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729" y="3659573"/>
            <a:ext cx="1971359" cy="171364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3568" y="242088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112568" y="2420888"/>
            <a:ext cx="3096000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83568" y="6021288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148064" y="6021288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979712" y="5877272"/>
            <a:ext cx="5112568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872208" y="5733256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err="1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ockwell Extra Bold" pitchFamily="18" charset="0"/>
                <a:cs typeface="Levenim MT" pitchFamily="2" charset="-79"/>
              </a:rPr>
              <a:t>Garp</a:t>
            </a:r>
            <a:r>
              <a:rPr lang="fr-FR" sz="3200" b="1" cap="none" spc="0" dirty="0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ockwell Extra Bold" pitchFamily="18" charset="0"/>
                <a:cs typeface="Levenim MT" pitchFamily="2" charset="-79"/>
              </a:rPr>
              <a:t> vs </a:t>
            </a:r>
            <a:r>
              <a:rPr lang="fr-FR" sz="3200" b="1" cap="none" spc="0" dirty="0" err="1" smtClean="0">
                <a:ln w="1143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ockwell Extra Bold" pitchFamily="18" charset="0"/>
                <a:cs typeface="Levenim MT" pitchFamily="2" charset="-79"/>
              </a:rPr>
              <a:t>Joz</a:t>
            </a:r>
            <a:endParaRPr lang="fr-FR" sz="3200" b="1" cap="none" spc="0" dirty="0">
              <a:ln w="1143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Rockwell Extra Bold" pitchFamily="18" charset="0"/>
              <a:cs typeface="Levenim MT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113504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rot="16200000">
            <a:off x="8167544" y="6116697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615688" y="606091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624672" y="611669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76064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127920" y="6093296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0320" y="155679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http://www.renders-graphiques.fr/image/upload/normal/3019_render_c4d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0349">
            <a:off x="3092095" y="3607240"/>
            <a:ext cx="2853623" cy="23134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501733">
            <a:off x="2807296" y="3717032"/>
            <a:ext cx="3312368" cy="18632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8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76983" y="4212840"/>
            <a:ext cx="2453645" cy="10299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18183" y="4055629"/>
            <a:ext cx="2400992" cy="135055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0" name="Rectangle 29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5255568" y="2780928"/>
            <a:ext cx="3096344" cy="4077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5255568" y="6381328"/>
            <a:ext cx="309634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3046298" y="6165304"/>
            <a:ext cx="2967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doni MT Black" pitchFamily="18" charset="0"/>
              </a:rPr>
              <a:t>Sai  vs  </a:t>
            </a:r>
            <a:r>
              <a:rPr lang="fr-FR" sz="3200" b="1" cap="none" spc="0" dirty="0" err="1" smtClean="0">
                <a:ln w="11430"/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doni MT Black" pitchFamily="18" charset="0"/>
              </a:rPr>
              <a:t>Vergo</a:t>
            </a:r>
            <a:endParaRPr lang="fr-FR" sz="3200" b="1" cap="none" spc="0" dirty="0">
              <a:ln w="11430"/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1620000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8293016" y="6420952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 rot="16200000">
            <a:off x="8284032" y="6476737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8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8244408" y="6453336"/>
            <a:ext cx="127792" cy="12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4097" name="Picture 1" descr="C:\Users\SEDNA\Pictures\Sanji\combat naruto\sai vs ver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0432" y="0"/>
            <a:ext cx="4841613" cy="31540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979712" y="1628800"/>
            <a:ext cx="4896544" cy="4176464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5112568" y="1196752"/>
            <a:ext cx="4355976" cy="5760640"/>
          </a:xfrm>
          <a:prstGeom prst="rect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/>
          <p:cNvSpPr/>
          <p:nvPr/>
        </p:nvSpPr>
        <p:spPr>
          <a:xfrm>
            <a:off x="5076056" y="5765194"/>
            <a:ext cx="3132856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rot="16200000">
            <a:off x="7447464" y="5860603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16632"/>
            <a:ext cx="4104456" cy="14047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sp>
        <p:nvSpPr>
          <p:cNvPr id="19" name="Rectangle 18"/>
          <p:cNvSpPr/>
          <p:nvPr/>
        </p:nvSpPr>
        <p:spPr>
          <a:xfrm>
            <a:off x="-2521296" y="1340768"/>
            <a:ext cx="3096344" cy="407707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-2521296" y="4797152"/>
            <a:ext cx="309634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-2589176" y="4836776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-2580192" y="4892560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-2628800" y="4869160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6444208" y="5765194"/>
            <a:ext cx="3060848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9423152" y="5791314"/>
            <a:ext cx="127792" cy="10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 rot="16200000">
            <a:off x="9463688" y="5860603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9424064" y="5837202"/>
            <a:ext cx="127792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323528" y="4869160"/>
            <a:ext cx="3240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 rot="16200000">
            <a:off x="439653" y="4697252"/>
            <a:ext cx="127792" cy="36003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 rot="16200000">
            <a:off x="7496928" y="5701314"/>
            <a:ext cx="127792" cy="28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7407840" y="5837202"/>
            <a:ext cx="3240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5364088" y="5621178"/>
            <a:ext cx="3888432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5580112" y="5589240"/>
            <a:ext cx="36724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howcard Gothic" pitchFamily="82" charset="0"/>
                <a:cs typeface="Levenim MT" pitchFamily="2" charset="-79"/>
              </a:rPr>
              <a:t>Magellan</a:t>
            </a:r>
            <a:endParaRPr lang="fr-FR" sz="28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howcard Gothic" pitchFamily="82" charset="0"/>
              <a:cs typeface="Levenim MT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07904" y="3573016"/>
            <a:ext cx="14141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gryBirds" pitchFamily="2" charset="0"/>
              </a:rPr>
              <a:t>VS</a:t>
            </a:r>
            <a:endParaRPr lang="fr-FR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gryBirds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 rot="16200000">
            <a:off x="5012152" y="5773314"/>
            <a:ext cx="127792" cy="144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5124664" y="5860602"/>
            <a:ext cx="127792" cy="809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5004048" y="5837202"/>
            <a:ext cx="1440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4948264" y="5909210"/>
            <a:ext cx="1584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4948264" y="5693186"/>
            <a:ext cx="158400" cy="129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>
            <a:off x="-2268759" y="4653136"/>
            <a:ext cx="2664296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-2304256" y="4581128"/>
            <a:ext cx="2664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doni MT Black" pitchFamily="18" charset="0"/>
                <a:cs typeface="Levenim MT" pitchFamily="2" charset="-79"/>
              </a:rPr>
              <a:t>Jinbei</a:t>
            </a:r>
            <a:endParaRPr lang="fr-FR" sz="32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doni MT Black" pitchFamily="18" charset="0"/>
              <a:cs typeface="Levenim MT" pitchFamily="2" charset="-79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83568" y="2808312"/>
            <a:ext cx="3096344" cy="4077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/>
          <p:cNvSpPr/>
          <p:nvPr/>
        </p:nvSpPr>
        <p:spPr>
          <a:xfrm>
            <a:off x="611560" y="6251728"/>
            <a:ext cx="3240360" cy="2016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Rectangle 66"/>
          <p:cNvSpPr/>
          <p:nvPr/>
        </p:nvSpPr>
        <p:spPr>
          <a:xfrm rot="16200000">
            <a:off x="3821917" y="6285204"/>
            <a:ext cx="119264" cy="847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/>
          <p:cNvSpPr/>
          <p:nvPr/>
        </p:nvSpPr>
        <p:spPr>
          <a:xfrm rot="16200000">
            <a:off x="3830901" y="6340988"/>
            <a:ext cx="119264" cy="847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Rectangle 68"/>
          <p:cNvSpPr/>
          <p:nvPr/>
        </p:nvSpPr>
        <p:spPr>
          <a:xfrm>
            <a:off x="3773968" y="6323736"/>
            <a:ext cx="133736" cy="1209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Rectangle 69"/>
          <p:cNvSpPr/>
          <p:nvPr/>
        </p:nvSpPr>
        <p:spPr>
          <a:xfrm>
            <a:off x="3790192" y="6395744"/>
            <a:ext cx="133736" cy="1209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3790192" y="6194136"/>
            <a:ext cx="133736" cy="1209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Rectangle 73"/>
          <p:cNvSpPr/>
          <p:nvPr/>
        </p:nvSpPr>
        <p:spPr>
          <a:xfrm>
            <a:off x="900085" y="6095037"/>
            <a:ext cx="2627291" cy="4320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Rectangle 74"/>
          <p:cNvSpPr/>
          <p:nvPr/>
        </p:nvSpPr>
        <p:spPr>
          <a:xfrm>
            <a:off x="827584" y="6023029"/>
            <a:ext cx="2664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doni MT Black" pitchFamily="18" charset="0"/>
                <a:cs typeface="Levenim MT" pitchFamily="2" charset="-79"/>
              </a:rPr>
              <a:t>Crocodile</a:t>
            </a:r>
            <a:endParaRPr lang="fr-FR" sz="32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doni MT Black" pitchFamily="18" charset="0"/>
              <a:cs typeface="Levenim MT" pitchFamily="2" charset="-79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24623" y="6294904"/>
            <a:ext cx="133736" cy="1209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Rectangle 76"/>
          <p:cNvSpPr/>
          <p:nvPr/>
        </p:nvSpPr>
        <p:spPr>
          <a:xfrm>
            <a:off x="540847" y="6366912"/>
            <a:ext cx="133736" cy="1209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8" name="Rectangle 77"/>
          <p:cNvSpPr/>
          <p:nvPr/>
        </p:nvSpPr>
        <p:spPr>
          <a:xfrm>
            <a:off x="540847" y="6165304"/>
            <a:ext cx="133736" cy="1209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Rectangle 78"/>
          <p:cNvSpPr/>
          <p:nvPr/>
        </p:nvSpPr>
        <p:spPr>
          <a:xfrm rot="16200000">
            <a:off x="572572" y="6256372"/>
            <a:ext cx="119264" cy="847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Rectangle 79"/>
          <p:cNvSpPr/>
          <p:nvPr/>
        </p:nvSpPr>
        <p:spPr>
          <a:xfrm rot="16200000">
            <a:off x="581556" y="6312156"/>
            <a:ext cx="119264" cy="847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Rectangle 80"/>
          <p:cNvSpPr/>
          <p:nvPr/>
        </p:nvSpPr>
        <p:spPr>
          <a:xfrm>
            <a:off x="0" y="4869160"/>
            <a:ext cx="14141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72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&amp;</a:t>
            </a:r>
            <a:endParaRPr lang="fr-FR" sz="72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4" descr="Render 3D Abstrait - Renders Feux d artifice or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880" y="3284984"/>
            <a:ext cx="2671264" cy="3312368"/>
          </a:xfrm>
          <a:prstGeom prst="rect">
            <a:avLst/>
          </a:prstGeom>
          <a:noFill/>
        </p:spPr>
      </p:pic>
      <p:pic>
        <p:nvPicPr>
          <p:cNvPr id="56" name="Picture 3" descr="C:\Users\SEDNA\Pictures\Sanji\combat one piece\Brouillon\fondd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30009"/>
            <a:ext cx="4034152" cy="4051319"/>
          </a:xfrm>
          <a:prstGeom prst="rect">
            <a:avLst/>
          </a:prstGeom>
          <a:noFill/>
        </p:spPr>
      </p:pic>
      <p:sp>
        <p:nvSpPr>
          <p:cNvPr id="58" name="Rectangle 57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 flipH="1">
            <a:off x="5220072" y="2780928"/>
            <a:ext cx="3096000" cy="4077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/>
          <p:cNvSpPr/>
          <p:nvPr/>
        </p:nvSpPr>
        <p:spPr>
          <a:xfrm>
            <a:off x="5255568" y="6381328"/>
            <a:ext cx="309634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Rectangle 61"/>
          <p:cNvSpPr/>
          <p:nvPr/>
        </p:nvSpPr>
        <p:spPr>
          <a:xfrm rot="16200000">
            <a:off x="8293016" y="6420952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 rot="16200000">
            <a:off x="8284032" y="6476737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Rectangle 63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Rectangle 64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Rectangle 66"/>
          <p:cNvSpPr/>
          <p:nvPr/>
        </p:nvSpPr>
        <p:spPr>
          <a:xfrm>
            <a:off x="8244408" y="6453336"/>
            <a:ext cx="127792" cy="12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8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69" name="Picture 2" descr="http://www.renders-graphiques.fr/image/upload/normal/4278_render_t88z7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140968"/>
            <a:ext cx="4286250" cy="3438526"/>
          </a:xfrm>
          <a:prstGeom prst="rect">
            <a:avLst/>
          </a:prstGeom>
          <a:noFill/>
        </p:spPr>
      </p:pic>
      <p:sp>
        <p:nvSpPr>
          <p:cNvPr id="70" name="Rectangle 69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1979712" y="6165304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Ki</a:t>
            </a:r>
            <a:r>
              <a:rPr lang="fr-FR" sz="3200" b="1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z</a:t>
            </a:r>
            <a:r>
              <a:rPr lang="fr-FR" sz="3200" b="1" cap="none" spc="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aru  vs  Marco</a:t>
            </a:r>
            <a:endParaRPr lang="fr-FR" sz="3200" b="1" cap="none" spc="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9220" name="Picture 4" descr="C:\Users\SEDNA\Pictures\Sanji\combat one piece\kizaru vs marc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0432" y="-243408"/>
            <a:ext cx="6120680" cy="399678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http://www.renders-graphiques.fr/image/upload/normal/3019_render_c4d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0349">
            <a:off x="3092095" y="3607240"/>
            <a:ext cx="2853623" cy="23134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501733">
            <a:off x="2807296" y="3717032"/>
            <a:ext cx="3312368" cy="18632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8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76983" y="4212840"/>
            <a:ext cx="2453645" cy="10299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18183" y="4055629"/>
            <a:ext cx="2400992" cy="135055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0" name="Rectangle 29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 flipH="1">
            <a:off x="5220072" y="2780928"/>
            <a:ext cx="3096344" cy="4077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5255568" y="6381328"/>
            <a:ext cx="309634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1979712" y="6165304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Crocodile  vs  </a:t>
            </a:r>
            <a:r>
              <a:rPr lang="fr-FR" sz="3200" b="1" cap="none" spc="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Moria</a:t>
            </a:r>
            <a:endParaRPr lang="fr-FR" sz="3200" b="1" cap="none" spc="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8293016" y="6420952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8284032" y="6476737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8244408" y="6453336"/>
            <a:ext cx="127792" cy="12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5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22530" name="Picture 2" descr="C:\Users\SEDNA\Pictures\Sanji\combat naruto\crocodile vs mori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13182" y="1556792"/>
            <a:ext cx="5745482" cy="375178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http://www.renders-graphiques.fr/image/upload/normal/3019_render_c4d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0349">
            <a:off x="3092095" y="3607240"/>
            <a:ext cx="2853623" cy="23134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501733">
            <a:off x="2807296" y="3717032"/>
            <a:ext cx="3312368" cy="18632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8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76983" y="4212840"/>
            <a:ext cx="2453645" cy="10299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18183" y="4055629"/>
            <a:ext cx="2400992" cy="135055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0" name="Rectangle 29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 flipH="1">
            <a:off x="5220072" y="2780928"/>
            <a:ext cx="3096344" cy="4077072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 l="-4000" r="-3000"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CAC3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5255568" y="6381328"/>
            <a:ext cx="3060848" cy="216024"/>
          </a:xfrm>
          <a:prstGeom prst="rect">
            <a:avLst/>
          </a:prstGeom>
          <a:solidFill>
            <a:srgbClr val="CAC3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1979712" y="6165304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err="1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arlow Solid Italic" pitchFamily="82" charset="0"/>
              </a:rPr>
              <a:t>Kuma</a:t>
            </a:r>
            <a:r>
              <a:rPr lang="fr-FR" sz="32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arlow Solid Italic" pitchFamily="82" charset="0"/>
              </a:rPr>
              <a:t>  vs  </a:t>
            </a:r>
            <a:r>
              <a:rPr lang="fr-FR" sz="3200" b="1" cap="none" spc="0" dirty="0" err="1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arlow Solid Italic" pitchFamily="82" charset="0"/>
              </a:rPr>
              <a:t>Ivankov</a:t>
            </a:r>
            <a:endParaRPr lang="fr-FR" sz="3200" b="1" cap="none" spc="0" dirty="0">
              <a:ln w="1143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arlow Solid Italic" pitchFamily="82" charset="0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8221008" y="6420952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8284032" y="6476737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8244408" y="6453336"/>
            <a:ext cx="127792" cy="129600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5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1026" name="Picture 2" descr="C:\Users\SEDNA\Pictures\Sanji\combat one piece\kuma vs ivankov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69976" y="2132856"/>
            <a:ext cx="5185924" cy="339174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95000"/>
                <a:lumOff val="5000"/>
                <a:alpha val="99000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DNA\Pictures\Sanji\combat one piece\rayleigh vs garp.jp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1844824"/>
            <a:ext cx="5656254" cy="37022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1" name="Picture 16" descr="Render 3D Abstrait - Renders Boule Lumiere Lueur Ja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37112"/>
            <a:ext cx="1083041" cy="936104"/>
          </a:xfrm>
          <a:prstGeom prst="rect">
            <a:avLst/>
          </a:prstGeom>
          <a:noFill/>
        </p:spPr>
      </p:pic>
      <p:pic>
        <p:nvPicPr>
          <p:cNvPr id="32" name="Picture 16" descr="Render 3D Abstrait - Renders Boule Lumiere Lueur Ja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5301208"/>
            <a:ext cx="749798" cy="648072"/>
          </a:xfrm>
          <a:prstGeom prst="rect">
            <a:avLst/>
          </a:prstGeom>
          <a:noFill/>
        </p:spPr>
      </p:pic>
      <p:pic>
        <p:nvPicPr>
          <p:cNvPr id="33" name="Picture 16" descr="Render 3D Abstrait - Renders Boule Lumiere Lueur Ja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1666217" cy="1440160"/>
          </a:xfrm>
          <a:prstGeom prst="rect">
            <a:avLst/>
          </a:prstGeom>
          <a:noFill/>
        </p:spPr>
      </p:pic>
      <p:pic>
        <p:nvPicPr>
          <p:cNvPr id="34" name="Picture 16" descr="Render 3D Abstrait - Renders Boule Lumiere Lueur Ja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941168"/>
            <a:ext cx="1249663" cy="1080120"/>
          </a:xfrm>
          <a:prstGeom prst="rect">
            <a:avLst/>
          </a:prstGeom>
          <a:noFill/>
        </p:spPr>
      </p:pic>
      <p:pic>
        <p:nvPicPr>
          <p:cNvPr id="35" name="Picture 16" descr="Render 3D Abstrait - Renders Boule Lumiere Lueur Ja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3789040"/>
            <a:ext cx="2166082" cy="1872208"/>
          </a:xfrm>
          <a:prstGeom prst="rect">
            <a:avLst/>
          </a:prstGeom>
          <a:noFill/>
        </p:spPr>
      </p:pic>
      <p:pic>
        <p:nvPicPr>
          <p:cNvPr id="36" name="Picture 2" descr="Render 3D Abstrait - Renders C4D Abstrait Particu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641082"/>
            <a:ext cx="2448272" cy="2740246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5220072" y="2780928"/>
            <a:ext cx="3096000" cy="4077072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8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CAC3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5255568" y="6381328"/>
            <a:ext cx="3060848" cy="216024"/>
          </a:xfrm>
          <a:prstGeom prst="rect">
            <a:avLst/>
          </a:prstGeom>
          <a:solidFill>
            <a:srgbClr val="CAC3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>
            <a:off x="1979712" y="6165304"/>
            <a:ext cx="51845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FRockSolid" pitchFamily="2" charset="0"/>
              </a:rPr>
              <a:t>Rayleigh  vs  </a:t>
            </a:r>
            <a:r>
              <a:rPr lang="fr-FR" sz="2800" b="1" cap="none" spc="0" dirty="0" err="1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JFRockSolid" pitchFamily="2" charset="0"/>
              </a:rPr>
              <a:t>Garp</a:t>
            </a:r>
            <a:endParaRPr lang="fr-FR" sz="2800" b="1" cap="none" spc="0" dirty="0">
              <a:ln w="1143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FRockSolid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 rot="16200000">
            <a:off x="8221008" y="6420952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 rot="16200000">
            <a:off x="8275048" y="6476737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8235424" y="6453336"/>
            <a:ext cx="127792" cy="129600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5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http://www.renders-graphiques.fr/image/upload/normal/3019_render_c4d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0349">
            <a:off x="3092095" y="3607240"/>
            <a:ext cx="2853623" cy="23134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501733">
            <a:off x="2807296" y="3717032"/>
            <a:ext cx="3312368" cy="18632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8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76983" y="4212840"/>
            <a:ext cx="2453645" cy="10299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" name="Picture 9" descr="http://www.renders-graphiques.fr/image/upload/normal/4728_render_c4d113jp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218183" y="4055629"/>
            <a:ext cx="2400992" cy="135055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0" name="Rectangle 29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5220072" y="2780928"/>
            <a:ext cx="3096000" cy="4077072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CAC3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5255568" y="6381328"/>
            <a:ext cx="3060848" cy="216024"/>
          </a:xfrm>
          <a:prstGeom prst="rect">
            <a:avLst/>
          </a:prstGeom>
          <a:solidFill>
            <a:srgbClr val="CAC33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1979712" y="6093296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err="1" smtClean="0">
                <a:ln w="11430"/>
                <a:solidFill>
                  <a:srgbClr val="AAAD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unnyKid" pitchFamily="2" charset="0"/>
              </a:rPr>
              <a:t>Smoker</a:t>
            </a:r>
            <a:r>
              <a:rPr lang="fr-FR" sz="3200" b="1" cap="none" spc="0" dirty="0" smtClean="0">
                <a:ln w="11430"/>
                <a:solidFill>
                  <a:srgbClr val="AAAD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unnyKid" pitchFamily="2" charset="0"/>
              </a:rPr>
              <a:t>  vs  </a:t>
            </a:r>
            <a:r>
              <a:rPr lang="fr-FR" sz="3200" b="1" cap="none" spc="0" dirty="0" err="1" smtClean="0">
                <a:ln w="11430"/>
                <a:solidFill>
                  <a:srgbClr val="AAAD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unnyKid" pitchFamily="2" charset="0"/>
              </a:rPr>
              <a:t>Ceasar</a:t>
            </a:r>
            <a:endParaRPr lang="fr-FR" sz="3200" b="1" cap="none" spc="0" dirty="0">
              <a:ln w="11430"/>
              <a:solidFill>
                <a:srgbClr val="AAAD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unnyKid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8221008" y="6420952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 rot="16200000">
            <a:off x="8275048" y="6476737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8235424" y="6453336"/>
            <a:ext cx="127792" cy="129600"/>
          </a:xfrm>
          <a:prstGeom prst="rect">
            <a:avLst/>
          </a:prstGeom>
          <a:solidFill>
            <a:srgbClr val="CAC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5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3075" name="Picture 3" descr="C:\Users\SEDNA\Pictures\Sanji\combat one piece\smoker vs ceas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56376" y="1412776"/>
            <a:ext cx="5286213" cy="346006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http://www.renders-graphiques.fr/image/upload/normal/3019_render_c4d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0349">
            <a:off x="3092095" y="3607240"/>
            <a:ext cx="2853623" cy="23134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098" name="Picture 2" descr="C:\Users\SEDNA\Pictures\Sanji\combat one piece\robin vs bellam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2060848"/>
            <a:ext cx="5396225" cy="35320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31" name="Picture 10" descr="Render 3D Abstrait - Renders Fireworks Abstract F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068960"/>
            <a:ext cx="4723725" cy="2952328"/>
          </a:xfrm>
          <a:prstGeom prst="rect">
            <a:avLst/>
          </a:prstGeom>
          <a:noFill/>
        </p:spPr>
      </p:pic>
      <p:pic>
        <p:nvPicPr>
          <p:cNvPr id="32" name="Picture 10" descr="Render 3D Abstrait - Renders Fireworks Abstract F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104651">
            <a:off x="2331852" y="2721804"/>
            <a:ext cx="4723725" cy="2952328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5220072" y="2780928"/>
            <a:ext cx="3096000" cy="4077072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5255568" y="6381328"/>
            <a:ext cx="3060848" cy="216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1979712" y="6156593"/>
            <a:ext cx="51845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Water Park" pitchFamily="2" charset="0"/>
              </a:rPr>
              <a:t>Robin  vs  Bellamy</a:t>
            </a:r>
            <a:endParaRPr lang="fr-FR" sz="3200" b="1" cap="none" spc="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Water Park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8221008" y="642095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 rot="16200000">
            <a:off x="8275048" y="6476737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8235424" y="6453336"/>
            <a:ext cx="127792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1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http://www.renders-graphiques.fr/image/upload/normal/3019_render_c4d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750349">
            <a:off x="3092095" y="3607240"/>
            <a:ext cx="2853623" cy="231341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3" name="Rectangle 32"/>
          <p:cNvSpPr/>
          <p:nvPr/>
        </p:nvSpPr>
        <p:spPr>
          <a:xfrm>
            <a:off x="791072" y="2780928"/>
            <a:ext cx="3096344" cy="4077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5220072" y="2780928"/>
            <a:ext cx="3096000" cy="407707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791072" y="6381328"/>
            <a:ext cx="3096344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5255568" y="6381328"/>
            <a:ext cx="3060848" cy="2160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2015208" y="6237312"/>
            <a:ext cx="5112568" cy="432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 37"/>
          <p:cNvSpPr/>
          <p:nvPr/>
        </p:nvSpPr>
        <p:spPr>
          <a:xfrm>
            <a:off x="1979712" y="6207695"/>
            <a:ext cx="51845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fr-FR" sz="2400" b="1" cap="none" spc="0" dirty="0" smtClean="0">
                <a:ln w="11430"/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op Secret" pitchFamily="2" charset="0"/>
              </a:rPr>
              <a:t>Franky</a:t>
            </a:r>
            <a:r>
              <a:rPr lang="fr-FR" sz="2400" b="1" cap="none" spc="0" dirty="0" smtClean="0">
                <a:ln w="11430"/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</a:t>
            </a:r>
            <a:r>
              <a:rPr lang="fr-FR" sz="2400" b="1" cap="none" spc="0" dirty="0" smtClean="0">
                <a:ln w="11430"/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op Secret" pitchFamily="2" charset="0"/>
              </a:rPr>
              <a:t>vs</a:t>
            </a:r>
            <a:r>
              <a:rPr lang="fr-FR" sz="2400" b="1" cap="none" spc="0" dirty="0" smtClean="0">
                <a:ln w="11430"/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</a:t>
            </a:r>
            <a:r>
              <a:rPr lang="fr-FR" sz="2400" b="1" cap="none" spc="0" dirty="0" smtClean="0">
                <a:ln w="11430"/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op Secret" pitchFamily="2" charset="0"/>
              </a:rPr>
              <a:t>Bartolomeo</a:t>
            </a:r>
            <a:endParaRPr lang="fr-FR" sz="2400" b="1" cap="none" spc="0" dirty="0">
              <a:ln w="11430"/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op Secret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8221008" y="6420952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 rot="16200000">
            <a:off x="8275048" y="6476737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Rectangle 46"/>
          <p:cNvSpPr/>
          <p:nvPr/>
        </p:nvSpPr>
        <p:spPr>
          <a:xfrm rot="16200000">
            <a:off x="723192" y="6420952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/>
          <p:cNvSpPr/>
          <p:nvPr/>
        </p:nvSpPr>
        <p:spPr>
          <a:xfrm rot="16200000">
            <a:off x="732176" y="6476736"/>
            <a:ext cx="127792" cy="80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683568" y="6453336"/>
            <a:ext cx="127792" cy="12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8235424" y="6453336"/>
            <a:ext cx="127792" cy="12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1" name="Picture 7" descr="http://www.renders-graphiques.fr/image/upload/normal/8755_render_One_Piece_Logo_Jboo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916832"/>
            <a:ext cx="2957963" cy="101239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1026" name="Picture 2" descr="C:\Users\SEDNA\Pictures\Sanji\combat one piece\franky vs bartolome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6456" y="1196752"/>
            <a:ext cx="5066188" cy="331605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71</Words>
  <Application>Microsoft Office PowerPoint</Application>
  <PresentationFormat>Affichage à l'écran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SEDNA</dc:creator>
  <cp:lastModifiedBy>SEDNA</cp:lastModifiedBy>
  <cp:revision>68</cp:revision>
  <dcterms:created xsi:type="dcterms:W3CDTF">2015-03-17T21:06:49Z</dcterms:created>
  <dcterms:modified xsi:type="dcterms:W3CDTF">2015-07-09T00:27:58Z</dcterms:modified>
</cp:coreProperties>
</file>