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9" r:id="rId2"/>
    <p:sldId id="256" r:id="rId3"/>
    <p:sldId id="258" r:id="rId4"/>
    <p:sldId id="257"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4" r:id="rId20"/>
    <p:sldId id="273" r:id="rId21"/>
    <p:sldId id="275" r:id="rId22"/>
    <p:sldId id="276" r:id="rId23"/>
    <p:sldId id="277" r:id="rId24"/>
    <p:sldId id="307" r:id="rId25"/>
    <p:sldId id="301" r:id="rId26"/>
  </p:sldIdLst>
  <p:sldSz cx="9144000" cy="6858000" type="screen4x3"/>
  <p:notesSz cx="6858000" cy="9144000"/>
  <p:defaultTextStyle>
    <a:defPPr>
      <a:defRPr lang="it-IT"/>
    </a:defPPr>
    <a:lvl1pPr algn="l" rtl="0" fontAlgn="base">
      <a:spcBef>
        <a:spcPct val="0"/>
      </a:spcBef>
      <a:spcAft>
        <a:spcPct val="0"/>
      </a:spcAft>
      <a:defRPr sz="2400" kern="1200">
        <a:solidFill>
          <a:schemeClr val="tx1"/>
        </a:solidFill>
        <a:latin typeface="Forte" pitchFamily="66" charset="0"/>
        <a:ea typeface="+mn-ea"/>
        <a:cs typeface="Arial" charset="0"/>
      </a:defRPr>
    </a:lvl1pPr>
    <a:lvl2pPr marL="457200" algn="l" rtl="0" fontAlgn="base">
      <a:spcBef>
        <a:spcPct val="0"/>
      </a:spcBef>
      <a:spcAft>
        <a:spcPct val="0"/>
      </a:spcAft>
      <a:defRPr sz="2400" kern="1200">
        <a:solidFill>
          <a:schemeClr val="tx1"/>
        </a:solidFill>
        <a:latin typeface="Forte" pitchFamily="66" charset="0"/>
        <a:ea typeface="+mn-ea"/>
        <a:cs typeface="Arial" charset="0"/>
      </a:defRPr>
    </a:lvl2pPr>
    <a:lvl3pPr marL="914400" algn="l" rtl="0" fontAlgn="base">
      <a:spcBef>
        <a:spcPct val="0"/>
      </a:spcBef>
      <a:spcAft>
        <a:spcPct val="0"/>
      </a:spcAft>
      <a:defRPr sz="2400" kern="1200">
        <a:solidFill>
          <a:schemeClr val="tx1"/>
        </a:solidFill>
        <a:latin typeface="Forte" pitchFamily="66" charset="0"/>
        <a:ea typeface="+mn-ea"/>
        <a:cs typeface="Arial" charset="0"/>
      </a:defRPr>
    </a:lvl3pPr>
    <a:lvl4pPr marL="1371600" algn="l" rtl="0" fontAlgn="base">
      <a:spcBef>
        <a:spcPct val="0"/>
      </a:spcBef>
      <a:spcAft>
        <a:spcPct val="0"/>
      </a:spcAft>
      <a:defRPr sz="2400" kern="1200">
        <a:solidFill>
          <a:schemeClr val="tx1"/>
        </a:solidFill>
        <a:latin typeface="Forte" pitchFamily="66" charset="0"/>
        <a:ea typeface="+mn-ea"/>
        <a:cs typeface="Arial" charset="0"/>
      </a:defRPr>
    </a:lvl4pPr>
    <a:lvl5pPr marL="1828800" algn="l" rtl="0" fontAlgn="base">
      <a:spcBef>
        <a:spcPct val="0"/>
      </a:spcBef>
      <a:spcAft>
        <a:spcPct val="0"/>
      </a:spcAft>
      <a:defRPr sz="2400" kern="1200">
        <a:solidFill>
          <a:schemeClr val="tx1"/>
        </a:solidFill>
        <a:latin typeface="Forte" pitchFamily="66" charset="0"/>
        <a:ea typeface="+mn-ea"/>
        <a:cs typeface="Arial" charset="0"/>
      </a:defRPr>
    </a:lvl5pPr>
    <a:lvl6pPr marL="2286000" algn="l" defTabSz="914400" rtl="0" eaLnBrk="1" latinLnBrk="0" hangingPunct="1">
      <a:defRPr sz="2400" kern="1200">
        <a:solidFill>
          <a:schemeClr val="tx1"/>
        </a:solidFill>
        <a:latin typeface="Forte" pitchFamily="66" charset="0"/>
        <a:ea typeface="+mn-ea"/>
        <a:cs typeface="Arial" charset="0"/>
      </a:defRPr>
    </a:lvl6pPr>
    <a:lvl7pPr marL="2743200" algn="l" defTabSz="914400" rtl="0" eaLnBrk="1" latinLnBrk="0" hangingPunct="1">
      <a:defRPr sz="2400" kern="1200">
        <a:solidFill>
          <a:schemeClr val="tx1"/>
        </a:solidFill>
        <a:latin typeface="Forte" pitchFamily="66" charset="0"/>
        <a:ea typeface="+mn-ea"/>
        <a:cs typeface="Arial" charset="0"/>
      </a:defRPr>
    </a:lvl7pPr>
    <a:lvl8pPr marL="3200400" algn="l" defTabSz="914400" rtl="0" eaLnBrk="1" latinLnBrk="0" hangingPunct="1">
      <a:defRPr sz="2400" kern="1200">
        <a:solidFill>
          <a:schemeClr val="tx1"/>
        </a:solidFill>
        <a:latin typeface="Forte" pitchFamily="66" charset="0"/>
        <a:ea typeface="+mn-ea"/>
        <a:cs typeface="Arial" charset="0"/>
      </a:defRPr>
    </a:lvl8pPr>
    <a:lvl9pPr marL="3657600" algn="l" defTabSz="914400" rtl="0" eaLnBrk="1" latinLnBrk="0" hangingPunct="1">
      <a:defRPr sz="2400" kern="1200">
        <a:solidFill>
          <a:schemeClr val="tx1"/>
        </a:solidFill>
        <a:latin typeface="Forte" pitchFamily="66" charset="0"/>
        <a:ea typeface="+mn-ea"/>
        <a:cs typeface="Arial" charset="0"/>
      </a:defRPr>
    </a:lvl9pPr>
  </p:defaultTextStyle>
  <p:modifyVerifier cryptProviderType="rsaFull" cryptAlgorithmClass="hash" cryptAlgorithmType="typeAny" cryptAlgorithmSid="4" spinCount="100000" saltData="tgPKW//ODR0bYSJ7zWLEEg==" hashData="IcA1dtcIsYgj4HAwebOrO9wXDxc="/>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CCCC"/>
    <a:srgbClr val="FF7C80"/>
    <a:srgbClr val="FF6699"/>
    <a:srgbClr val="FF3399"/>
    <a:srgbClr val="FF9999"/>
    <a:srgbClr val="FF9933"/>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33" d="100"/>
          <a:sy n="33" d="100"/>
        </p:scale>
        <p:origin x="-1747" y="-365"/>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6" name="Rectangle 6"/>
          <p:cNvSpPr>
            <a:spLocks noGrp="1" noChangeArrowheads="1"/>
          </p:cNvSpPr>
          <p:nvPr>
            <p:ph type="sldNum" sz="quarter" idx="12"/>
          </p:nvPr>
        </p:nvSpPr>
        <p:spPr>
          <a:ln/>
        </p:spPr>
        <p:txBody>
          <a:bodyPr/>
          <a:lstStyle>
            <a:lvl1pPr>
              <a:defRPr/>
            </a:lvl1pPr>
          </a:lstStyle>
          <a:p>
            <a:pPr>
              <a:defRPr/>
            </a:pPr>
            <a:fld id="{67EAD60B-07FC-4B73-851F-12B131DA735B}" type="slidenum">
              <a:rPr lang="it-IT" altLang="it-IT"/>
              <a:pPr>
                <a:defRPr/>
              </a:pPr>
              <a:t>‹N›</a:t>
            </a:fld>
            <a:endParaRPr lang="it-IT" altLang="it-IT"/>
          </a:p>
        </p:txBody>
      </p:sp>
    </p:spTree>
    <p:extLst>
      <p:ext uri="{BB962C8B-B14F-4D97-AF65-F5344CB8AC3E}">
        <p14:creationId xmlns:p14="http://schemas.microsoft.com/office/powerpoint/2010/main" val="4278589857"/>
      </p:ext>
    </p:extLst>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6" name="Rectangle 6"/>
          <p:cNvSpPr>
            <a:spLocks noGrp="1" noChangeArrowheads="1"/>
          </p:cNvSpPr>
          <p:nvPr>
            <p:ph type="sldNum" sz="quarter" idx="12"/>
          </p:nvPr>
        </p:nvSpPr>
        <p:spPr>
          <a:ln/>
        </p:spPr>
        <p:txBody>
          <a:bodyPr/>
          <a:lstStyle>
            <a:lvl1pPr>
              <a:defRPr/>
            </a:lvl1pPr>
          </a:lstStyle>
          <a:p>
            <a:pPr>
              <a:defRPr/>
            </a:pPr>
            <a:fld id="{F7C02EBA-4B99-4441-9382-DA63F03E846D}" type="slidenum">
              <a:rPr lang="it-IT" altLang="it-IT"/>
              <a:pPr>
                <a:defRPr/>
              </a:pPr>
              <a:t>‹N›</a:t>
            </a:fld>
            <a:endParaRPr lang="it-IT" altLang="it-IT"/>
          </a:p>
        </p:txBody>
      </p:sp>
    </p:spTree>
    <p:extLst>
      <p:ext uri="{BB962C8B-B14F-4D97-AF65-F5344CB8AC3E}">
        <p14:creationId xmlns:p14="http://schemas.microsoft.com/office/powerpoint/2010/main" val="446994693"/>
      </p:ext>
    </p:extLst>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6" name="Rectangle 6"/>
          <p:cNvSpPr>
            <a:spLocks noGrp="1" noChangeArrowheads="1"/>
          </p:cNvSpPr>
          <p:nvPr>
            <p:ph type="sldNum" sz="quarter" idx="12"/>
          </p:nvPr>
        </p:nvSpPr>
        <p:spPr>
          <a:ln/>
        </p:spPr>
        <p:txBody>
          <a:bodyPr/>
          <a:lstStyle>
            <a:lvl1pPr>
              <a:defRPr/>
            </a:lvl1pPr>
          </a:lstStyle>
          <a:p>
            <a:pPr>
              <a:defRPr/>
            </a:pPr>
            <a:fld id="{2489C64E-BC7F-468B-AFCF-38804D4D26A4}" type="slidenum">
              <a:rPr lang="it-IT" altLang="it-IT"/>
              <a:pPr>
                <a:defRPr/>
              </a:pPr>
              <a:t>‹N›</a:t>
            </a:fld>
            <a:endParaRPr lang="it-IT" altLang="it-IT"/>
          </a:p>
        </p:txBody>
      </p:sp>
    </p:spTree>
    <p:extLst>
      <p:ext uri="{BB962C8B-B14F-4D97-AF65-F5344CB8AC3E}">
        <p14:creationId xmlns:p14="http://schemas.microsoft.com/office/powerpoint/2010/main" val="813579781"/>
      </p:ext>
    </p:extLst>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7" name="Rectangle 6"/>
          <p:cNvSpPr>
            <a:spLocks noGrp="1" noChangeArrowheads="1"/>
          </p:cNvSpPr>
          <p:nvPr>
            <p:ph type="sldNum" sz="quarter" idx="12"/>
          </p:nvPr>
        </p:nvSpPr>
        <p:spPr>
          <a:ln/>
        </p:spPr>
        <p:txBody>
          <a:bodyPr/>
          <a:lstStyle>
            <a:lvl1pPr>
              <a:defRPr/>
            </a:lvl1pPr>
          </a:lstStyle>
          <a:p>
            <a:pPr>
              <a:defRPr/>
            </a:pPr>
            <a:fld id="{97CE5F5D-7BDC-425F-BDFF-742207A0A031}" type="slidenum">
              <a:rPr lang="it-IT" altLang="it-IT"/>
              <a:pPr>
                <a:defRPr/>
              </a:pPr>
              <a:t>‹N›</a:t>
            </a:fld>
            <a:endParaRPr lang="it-IT" altLang="it-IT"/>
          </a:p>
        </p:txBody>
      </p:sp>
    </p:spTree>
    <p:extLst>
      <p:ext uri="{BB962C8B-B14F-4D97-AF65-F5344CB8AC3E}">
        <p14:creationId xmlns:p14="http://schemas.microsoft.com/office/powerpoint/2010/main" val="4061035802"/>
      </p:ext>
    </p:extLst>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9" name="Rectangle 6"/>
          <p:cNvSpPr>
            <a:spLocks noGrp="1" noChangeArrowheads="1"/>
          </p:cNvSpPr>
          <p:nvPr>
            <p:ph type="sldNum" sz="quarter" idx="12"/>
          </p:nvPr>
        </p:nvSpPr>
        <p:spPr>
          <a:ln/>
        </p:spPr>
        <p:txBody>
          <a:bodyPr/>
          <a:lstStyle>
            <a:lvl1pPr>
              <a:defRPr/>
            </a:lvl1pPr>
          </a:lstStyle>
          <a:p>
            <a:pPr>
              <a:defRPr/>
            </a:pPr>
            <a:fld id="{5B4290BD-335C-4F4D-BC60-302DC655302C}" type="slidenum">
              <a:rPr lang="it-IT" altLang="it-IT"/>
              <a:pPr>
                <a:defRPr/>
              </a:pPr>
              <a:t>‹N›</a:t>
            </a:fld>
            <a:endParaRPr lang="it-IT" altLang="it-IT"/>
          </a:p>
        </p:txBody>
      </p:sp>
    </p:spTree>
    <p:extLst>
      <p:ext uri="{BB962C8B-B14F-4D97-AF65-F5344CB8AC3E}">
        <p14:creationId xmlns:p14="http://schemas.microsoft.com/office/powerpoint/2010/main" val="556847499"/>
      </p:ext>
    </p:extLst>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5" name="Rectangle 6"/>
          <p:cNvSpPr>
            <a:spLocks noGrp="1" noChangeArrowheads="1"/>
          </p:cNvSpPr>
          <p:nvPr>
            <p:ph type="sldNum" sz="quarter" idx="12"/>
          </p:nvPr>
        </p:nvSpPr>
        <p:spPr>
          <a:ln/>
        </p:spPr>
        <p:txBody>
          <a:bodyPr/>
          <a:lstStyle>
            <a:lvl1pPr>
              <a:defRPr/>
            </a:lvl1pPr>
          </a:lstStyle>
          <a:p>
            <a:pPr>
              <a:defRPr/>
            </a:pPr>
            <a:fld id="{CCFBA8A1-5E36-445D-A169-B60AEE3F533E}" type="slidenum">
              <a:rPr lang="it-IT" altLang="it-IT"/>
              <a:pPr>
                <a:defRPr/>
              </a:pPr>
              <a:t>‹N›</a:t>
            </a:fld>
            <a:endParaRPr lang="it-IT" altLang="it-IT"/>
          </a:p>
        </p:txBody>
      </p:sp>
    </p:spTree>
    <p:extLst>
      <p:ext uri="{BB962C8B-B14F-4D97-AF65-F5344CB8AC3E}">
        <p14:creationId xmlns:p14="http://schemas.microsoft.com/office/powerpoint/2010/main" val="2245341338"/>
      </p:ext>
    </p:extLst>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4" name="Rectangle 6"/>
          <p:cNvSpPr>
            <a:spLocks noGrp="1" noChangeArrowheads="1"/>
          </p:cNvSpPr>
          <p:nvPr>
            <p:ph type="sldNum" sz="quarter" idx="12"/>
          </p:nvPr>
        </p:nvSpPr>
        <p:spPr>
          <a:ln/>
        </p:spPr>
        <p:txBody>
          <a:bodyPr/>
          <a:lstStyle>
            <a:lvl1pPr>
              <a:defRPr/>
            </a:lvl1pPr>
          </a:lstStyle>
          <a:p>
            <a:pPr>
              <a:defRPr/>
            </a:pPr>
            <a:fld id="{016EF4AA-BBCB-435A-A6F5-9089A576A44B}" type="slidenum">
              <a:rPr lang="it-IT" altLang="it-IT"/>
              <a:pPr>
                <a:defRPr/>
              </a:pPr>
              <a:t>‹N›</a:t>
            </a:fld>
            <a:endParaRPr lang="it-IT" altLang="it-IT"/>
          </a:p>
        </p:txBody>
      </p:sp>
    </p:spTree>
    <p:extLst>
      <p:ext uri="{BB962C8B-B14F-4D97-AF65-F5344CB8AC3E}">
        <p14:creationId xmlns:p14="http://schemas.microsoft.com/office/powerpoint/2010/main" val="1962019437"/>
      </p:ext>
    </p:extLst>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7" name="Rectangle 6"/>
          <p:cNvSpPr>
            <a:spLocks noGrp="1" noChangeArrowheads="1"/>
          </p:cNvSpPr>
          <p:nvPr>
            <p:ph type="sldNum" sz="quarter" idx="12"/>
          </p:nvPr>
        </p:nvSpPr>
        <p:spPr>
          <a:ln/>
        </p:spPr>
        <p:txBody>
          <a:bodyPr/>
          <a:lstStyle>
            <a:lvl1pPr>
              <a:defRPr/>
            </a:lvl1pPr>
          </a:lstStyle>
          <a:p>
            <a:pPr>
              <a:defRPr/>
            </a:pPr>
            <a:fld id="{65E3D9DE-9799-400D-9649-143AF50EEEBD}" type="slidenum">
              <a:rPr lang="it-IT" altLang="it-IT"/>
              <a:pPr>
                <a:defRPr/>
              </a:pPr>
              <a:t>‹N›</a:t>
            </a:fld>
            <a:endParaRPr lang="it-IT" altLang="it-IT"/>
          </a:p>
        </p:txBody>
      </p:sp>
    </p:spTree>
    <p:extLst>
      <p:ext uri="{BB962C8B-B14F-4D97-AF65-F5344CB8AC3E}">
        <p14:creationId xmlns:p14="http://schemas.microsoft.com/office/powerpoint/2010/main" val="2185952155"/>
      </p:ext>
    </p:extLst>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7" name="Rectangle 6"/>
          <p:cNvSpPr>
            <a:spLocks noGrp="1" noChangeArrowheads="1"/>
          </p:cNvSpPr>
          <p:nvPr>
            <p:ph type="sldNum" sz="quarter" idx="12"/>
          </p:nvPr>
        </p:nvSpPr>
        <p:spPr>
          <a:ln/>
        </p:spPr>
        <p:txBody>
          <a:bodyPr/>
          <a:lstStyle>
            <a:lvl1pPr>
              <a:defRPr/>
            </a:lvl1pPr>
          </a:lstStyle>
          <a:p>
            <a:pPr>
              <a:defRPr/>
            </a:pPr>
            <a:fld id="{2EF5724B-D8BA-4BDB-8C30-FDD20605FAE8}" type="slidenum">
              <a:rPr lang="it-IT" altLang="it-IT"/>
              <a:pPr>
                <a:defRPr/>
              </a:pPr>
              <a:t>‹N›</a:t>
            </a:fld>
            <a:endParaRPr lang="it-IT" altLang="it-IT"/>
          </a:p>
        </p:txBody>
      </p:sp>
    </p:spTree>
    <p:extLst>
      <p:ext uri="{BB962C8B-B14F-4D97-AF65-F5344CB8AC3E}">
        <p14:creationId xmlns:p14="http://schemas.microsoft.com/office/powerpoint/2010/main" val="4101022716"/>
      </p:ext>
    </p:extLst>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6" name="Rectangle 6"/>
          <p:cNvSpPr>
            <a:spLocks noGrp="1" noChangeArrowheads="1"/>
          </p:cNvSpPr>
          <p:nvPr>
            <p:ph type="sldNum" sz="quarter" idx="12"/>
          </p:nvPr>
        </p:nvSpPr>
        <p:spPr>
          <a:ln/>
        </p:spPr>
        <p:txBody>
          <a:bodyPr/>
          <a:lstStyle>
            <a:lvl1pPr>
              <a:defRPr/>
            </a:lvl1pPr>
          </a:lstStyle>
          <a:p>
            <a:pPr>
              <a:defRPr/>
            </a:pPr>
            <a:fld id="{EA554DCD-6581-4C60-98B7-3D53DD4E8CC9}" type="slidenum">
              <a:rPr lang="it-IT" altLang="it-IT"/>
              <a:pPr>
                <a:defRPr/>
              </a:pPr>
              <a:t>‹N›</a:t>
            </a:fld>
            <a:endParaRPr lang="it-IT" altLang="it-IT"/>
          </a:p>
        </p:txBody>
      </p:sp>
    </p:spTree>
    <p:extLst>
      <p:ext uri="{BB962C8B-B14F-4D97-AF65-F5344CB8AC3E}">
        <p14:creationId xmlns:p14="http://schemas.microsoft.com/office/powerpoint/2010/main" val="2885359911"/>
      </p:ext>
    </p:extLst>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lt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ltLang="it-IT"/>
          </a:p>
        </p:txBody>
      </p:sp>
      <p:sp>
        <p:nvSpPr>
          <p:cNvPr id="6" name="Rectangle 6"/>
          <p:cNvSpPr>
            <a:spLocks noGrp="1" noChangeArrowheads="1"/>
          </p:cNvSpPr>
          <p:nvPr>
            <p:ph type="sldNum" sz="quarter" idx="12"/>
          </p:nvPr>
        </p:nvSpPr>
        <p:spPr>
          <a:ln/>
        </p:spPr>
        <p:txBody>
          <a:bodyPr/>
          <a:lstStyle>
            <a:lvl1pPr>
              <a:defRPr/>
            </a:lvl1pPr>
          </a:lstStyle>
          <a:p>
            <a:pPr>
              <a:defRPr/>
            </a:pPr>
            <a:fld id="{9F5F17CB-DC16-49EF-8D0B-585E31F5BE6F}" type="slidenum">
              <a:rPr lang="it-IT" altLang="it-IT"/>
              <a:pPr>
                <a:defRPr/>
              </a:pPr>
              <a:t>‹N›</a:t>
            </a:fld>
            <a:endParaRPr lang="it-IT" altLang="it-IT"/>
          </a:p>
        </p:txBody>
      </p:sp>
    </p:spTree>
    <p:extLst>
      <p:ext uri="{BB962C8B-B14F-4D97-AF65-F5344CB8AC3E}">
        <p14:creationId xmlns:p14="http://schemas.microsoft.com/office/powerpoint/2010/main" val="3573578442"/>
      </p:ext>
    </p:extLst>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it-IT" alt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altLang="it-IT" smtClean="0"/>
              <a:t>Fare clic per modificare gli stili del testo dello schema</a:t>
            </a:r>
          </a:p>
          <a:p>
            <a:pPr lvl="1"/>
            <a:r>
              <a:rPr lang="it-IT" altLang="it-IT" smtClean="0"/>
              <a:t>Secondo livello</a:t>
            </a:r>
          </a:p>
          <a:p>
            <a:pPr lvl="2"/>
            <a:r>
              <a:rPr lang="it-IT" altLang="it-IT" smtClean="0"/>
              <a:t>Terzo livello</a:t>
            </a:r>
          </a:p>
          <a:p>
            <a:pPr lvl="3"/>
            <a:r>
              <a:rPr lang="it-IT" altLang="it-IT" smtClean="0"/>
              <a:t>Quarto livello</a:t>
            </a:r>
          </a:p>
          <a:p>
            <a:pPr lvl="4"/>
            <a:r>
              <a:rPr lang="it-IT" alt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cs typeface="+mn-cs"/>
              </a:defRPr>
            </a:lvl1pPr>
          </a:lstStyle>
          <a:p>
            <a:pPr>
              <a:defRPr/>
            </a:pPr>
            <a:endParaRPr lang="it-IT" alt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cs typeface="+mn-cs"/>
              </a:defRPr>
            </a:lvl1pPr>
          </a:lstStyle>
          <a:p>
            <a:pPr>
              <a:defRPr/>
            </a:pPr>
            <a:endParaRPr lang="it-IT" alt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cs typeface="+mn-cs"/>
              </a:defRPr>
            </a:lvl1pPr>
          </a:lstStyle>
          <a:p>
            <a:pPr>
              <a:defRPr/>
            </a:pPr>
            <a:fld id="{947FD5A2-5B22-49D0-85FF-D7F46DFCB26B}" type="slidenum">
              <a:rPr lang="it-IT" altLang="it-IT"/>
              <a:pPr>
                <a:defRPr/>
              </a:pPr>
              <a:t>‹N›</a:t>
            </a:fld>
            <a:endParaRPr lang="it-IT" altLang="it-IT"/>
          </a:p>
        </p:txBody>
      </p:sp>
    </p:spTree>
  </p:cSld>
  <p:clrMap bg1="dk1" tx1="lt1" bg2="dk2" tx2="lt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advTm="1500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gif"/><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4.jpeg"/></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wav"/><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4.gif"/><Relationship Id="rId7" Type="http://schemas.openxmlformats.org/officeDocument/2006/relationships/image" Target="../media/image5.png"/><Relationship Id="rId2" Type="http://schemas.openxmlformats.org/officeDocument/2006/relationships/image" Target="../media/image33.jpeg"/><Relationship Id="rId1" Type="http://schemas.openxmlformats.org/officeDocument/2006/relationships/slideLayout" Target="../slideLayouts/slideLayout7.xml"/><Relationship Id="rId6" Type="http://schemas.openxmlformats.org/officeDocument/2006/relationships/image" Target="../media/image37.gif"/><Relationship Id="rId5" Type="http://schemas.openxmlformats.org/officeDocument/2006/relationships/image" Target="../media/image36.jpeg"/><Relationship Id="rId4" Type="http://schemas.openxmlformats.org/officeDocument/2006/relationships/image" Target="../media/image35.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4" descr="slide0001_image004"/>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flipH="1">
            <a:off x="7164388" y="5373688"/>
            <a:ext cx="1728787" cy="128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2" descr="E:\CARLA  a T0SHIBA\CARLA Carla Acer 16-3-2014\- 0A New Pc-ACER 2 febbraio 2013\- 00 1 GIUGNO\- ARRIVAL + GIF 21 Giugno\GIF 4 giugno 2015\il y a quelqu'un -fillepetitSonnette.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439988" y="285750"/>
            <a:ext cx="4248150" cy="610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4"/>
          <p:cNvSpPr/>
          <p:nvPr/>
        </p:nvSpPr>
        <p:spPr>
          <a:xfrm>
            <a:off x="179513" y="6283526"/>
            <a:ext cx="4176463" cy="523198"/>
          </a:xfrm>
          <a:prstGeom prst="rect">
            <a:avLst/>
          </a:prstGeom>
        </p:spPr>
        <p:txBody>
          <a:bodyPr lIns="91419" tIns="45709" rIns="91419" bIns="45709">
            <a:spAutoFit/>
          </a:bodyPr>
          <a:lstStyle/>
          <a:p>
            <a:pPr algn="ctr" defTabSz="914199" fontAlgn="auto">
              <a:spcBef>
                <a:spcPts val="0"/>
              </a:spcBef>
              <a:spcAft>
                <a:spcPts val="0"/>
              </a:spcAft>
              <a:defRPr/>
            </a:pPr>
            <a:r>
              <a:rPr lang="fr-CH" sz="2800" kern="0" dirty="0">
                <a:ln w="12700">
                  <a:solidFill>
                    <a:srgbClr val="000000"/>
                  </a:solidFill>
                </a:ln>
                <a:gradFill>
                  <a:gsLst>
                    <a:gs pos="0">
                      <a:srgbClr val="BBE0E3">
                        <a:lumMod val="5000"/>
                        <a:lumOff val="95000"/>
                      </a:srgbClr>
                    </a:gs>
                    <a:gs pos="25000">
                      <a:srgbClr val="FFFFFF"/>
                    </a:gs>
                    <a:gs pos="62000">
                      <a:srgbClr val="F79646"/>
                    </a:gs>
                  </a:gsLst>
                  <a:path path="shape">
                    <a:fillToRect l="50000" t="50000" r="50000" b="50000"/>
                  </a:path>
                </a:gradFill>
                <a:ea typeface="Times New Roman"/>
                <a:cs typeface="Times New Roman"/>
              </a:rPr>
              <a:t>Avancement  automatique</a:t>
            </a:r>
          </a:p>
        </p:txBody>
      </p:sp>
      <p:sp>
        <p:nvSpPr>
          <p:cNvPr id="8" name="WordArt 42" descr="satin-diamonds"/>
          <p:cNvSpPr>
            <a:spLocks noChangeArrowheads="1" noChangeShapeType="1" noTextEdit="1"/>
          </p:cNvSpPr>
          <p:nvPr/>
        </p:nvSpPr>
        <p:spPr bwMode="auto">
          <a:xfrm>
            <a:off x="179513" y="1256153"/>
            <a:ext cx="2382044" cy="1126907"/>
          </a:xfrm>
          <a:prstGeom prst="rect">
            <a:avLst/>
          </a:prstGeom>
        </p:spPr>
        <p:txBody>
          <a:bodyPr wrap="none" fromWordArt="1">
            <a:prstTxWarp prst="textPlain">
              <a:avLst>
                <a:gd name="adj" fmla="val 50000"/>
              </a:avLst>
            </a:prstTxWarp>
          </a:bodyPr>
          <a:lstStyle/>
          <a:p>
            <a:pPr algn="ctr"/>
            <a:r>
              <a:rPr lang="it-IT" sz="6000" b="1" kern="10" dirty="0">
                <a:ln w="9525">
                  <a:solidFill>
                    <a:schemeClr val="bg1"/>
                  </a:solidFill>
                  <a:round/>
                  <a:headEnd/>
                  <a:tailEnd/>
                </a:ln>
                <a:blipFill dpi="0" rotWithShape="1">
                  <a:blip r:embed="rId5"/>
                  <a:srcRect/>
                  <a:stretch>
                    <a:fillRect/>
                  </a:stretch>
                </a:blipFill>
                <a:latin typeface="Forte"/>
              </a:rPr>
              <a:t>Charlotte</a:t>
            </a:r>
          </a:p>
          <a:p>
            <a:pPr algn="ctr"/>
            <a:r>
              <a:rPr lang="it-IT" sz="6000" b="1" kern="10" dirty="0" smtClean="0">
                <a:ln w="9525">
                  <a:solidFill>
                    <a:schemeClr val="bg1"/>
                  </a:solidFill>
                  <a:round/>
                  <a:headEnd/>
                  <a:tailEnd/>
                </a:ln>
                <a:blipFill dpi="0" rotWithShape="1">
                  <a:blip r:embed="rId5"/>
                  <a:srcRect/>
                  <a:stretch>
                    <a:fillRect/>
                  </a:stretch>
                </a:blipFill>
                <a:latin typeface="Forte"/>
              </a:rPr>
              <a:t> </a:t>
            </a:r>
            <a:r>
              <a:rPr lang="it-IT" sz="6000" b="1" kern="10" dirty="0" err="1">
                <a:ln w="9525">
                  <a:solidFill>
                    <a:schemeClr val="bg1"/>
                  </a:solidFill>
                  <a:round/>
                  <a:headEnd/>
                  <a:tailEnd/>
                </a:ln>
                <a:blipFill dpi="0" rotWithShape="1">
                  <a:blip r:embed="rId5"/>
                  <a:srcRect/>
                  <a:stretch>
                    <a:fillRect/>
                  </a:stretch>
                </a:blipFill>
                <a:latin typeface="Forte"/>
              </a:rPr>
              <a:t>presents</a:t>
            </a:r>
            <a:r>
              <a:rPr lang="it-IT" sz="6000" b="1" kern="10" dirty="0">
                <a:ln w="9525">
                  <a:solidFill>
                    <a:schemeClr val="bg1"/>
                  </a:solidFill>
                  <a:round/>
                  <a:headEnd/>
                  <a:tailEnd/>
                </a:ln>
                <a:blipFill dpi="0" rotWithShape="1">
                  <a:blip r:embed="rId5"/>
                  <a:srcRect/>
                  <a:stretch>
                    <a:fillRect/>
                  </a:stretch>
                </a:blipFill>
                <a:latin typeface="Forte"/>
              </a:rPr>
              <a:t> ...</a:t>
            </a:r>
          </a:p>
        </p:txBody>
      </p:sp>
      <p:sp>
        <p:nvSpPr>
          <p:cNvPr id="9" name="WordArt 42" descr="satin-diamonds"/>
          <p:cNvSpPr>
            <a:spLocks noChangeArrowheads="1" noChangeShapeType="1" noTextEdit="1"/>
          </p:cNvSpPr>
          <p:nvPr/>
        </p:nvSpPr>
        <p:spPr bwMode="auto">
          <a:xfrm rot="1243402">
            <a:off x="5589589" y="4291466"/>
            <a:ext cx="3598862" cy="460375"/>
          </a:xfrm>
          <a:prstGeom prst="rect">
            <a:avLst/>
          </a:prstGeom>
        </p:spPr>
        <p:txBody>
          <a:bodyPr wrap="none" fromWordArt="1">
            <a:prstTxWarp prst="textWave1">
              <a:avLst>
                <a:gd name="adj1" fmla="val 13005"/>
                <a:gd name="adj2" fmla="val 0"/>
              </a:avLst>
            </a:prstTxWarp>
          </a:bodyPr>
          <a:lstStyle/>
          <a:p>
            <a:pPr algn="ctr"/>
            <a:r>
              <a:rPr lang="it-IT" sz="6000" b="1" kern="10" dirty="0">
                <a:ln w="9525">
                  <a:solidFill>
                    <a:schemeClr val="bg1"/>
                  </a:solidFill>
                  <a:round/>
                  <a:headEnd/>
                  <a:tailEnd/>
                </a:ln>
                <a:blipFill dpi="0" rotWithShape="1">
                  <a:blip r:embed="rId5"/>
                  <a:srcRect/>
                  <a:stretch>
                    <a:fillRect/>
                  </a:stretch>
                </a:blipFill>
                <a:latin typeface="Forte"/>
              </a:rPr>
              <a:t>le </a:t>
            </a:r>
            <a:r>
              <a:rPr lang="it-IT" sz="6000" b="1" kern="10" dirty="0" err="1">
                <a:ln w="9525">
                  <a:solidFill>
                    <a:schemeClr val="bg1"/>
                  </a:solidFill>
                  <a:round/>
                  <a:headEnd/>
                  <a:tailEnd/>
                </a:ln>
                <a:blipFill dpi="0" rotWithShape="1">
                  <a:blip r:embed="rId5"/>
                  <a:srcRect/>
                  <a:stretch>
                    <a:fillRect/>
                  </a:stretch>
                </a:blipFill>
                <a:latin typeface="Forte"/>
              </a:rPr>
              <a:t>jardin</a:t>
            </a:r>
            <a:r>
              <a:rPr lang="it-IT" sz="6000" b="1" kern="10" dirty="0">
                <a:ln w="9525">
                  <a:solidFill>
                    <a:schemeClr val="bg1"/>
                  </a:solidFill>
                  <a:round/>
                  <a:headEnd/>
                  <a:tailEnd/>
                </a:ln>
                <a:blipFill dpi="0" rotWithShape="1">
                  <a:blip r:embed="rId5"/>
                  <a:srcRect/>
                  <a:stretch>
                    <a:fillRect/>
                  </a:stretch>
                </a:blipFill>
                <a:latin typeface="Forte"/>
              </a:rPr>
              <a:t> de l’</a:t>
            </a:r>
            <a:r>
              <a:rPr lang="it-IT" sz="6000" b="1" kern="10" dirty="0" err="1">
                <a:ln w="9525">
                  <a:solidFill>
                    <a:schemeClr val="bg1"/>
                  </a:solidFill>
                  <a:round/>
                  <a:headEnd/>
                  <a:tailEnd/>
                </a:ln>
                <a:blipFill dpi="0" rotWithShape="1">
                  <a:blip r:embed="rId5"/>
                  <a:srcRect/>
                  <a:stretch>
                    <a:fillRect/>
                  </a:stretch>
                </a:blipFill>
                <a:latin typeface="Forte"/>
              </a:rPr>
              <a:t>amitié</a:t>
            </a:r>
            <a:endParaRPr lang="it-IT" sz="6000" b="1" kern="10" dirty="0">
              <a:ln w="9525">
                <a:solidFill>
                  <a:schemeClr val="bg1"/>
                </a:solidFill>
                <a:round/>
                <a:headEnd/>
                <a:tailEnd/>
              </a:ln>
              <a:blipFill dpi="0" rotWithShape="1">
                <a:blip r:embed="rId5"/>
                <a:srcRect/>
                <a:stretch>
                  <a:fillRect/>
                </a:stretch>
              </a:blipFill>
              <a:latin typeface="Forte"/>
            </a:endParaRPr>
          </a:p>
        </p:txBody>
      </p:sp>
      <p:pic>
        <p:nvPicPr>
          <p:cNvPr id="16" name="Picture 2" descr="G:\PRIMAVERA\- ENTRATA e FINE primavera\- entrate e CORNICI\slide0096_image018.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advTm="8000">
    <p:sndAc>
      <p:stSnd loop="1">
        <p:snd r:embed="rId2" name="Céline Dion L'Hymne a L'Amitié-0001.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800" decel="100000"/>
                                        <p:tgtEl>
                                          <p:spTgt spid="9"/>
                                        </p:tgtEl>
                                      </p:cBhvr>
                                    </p:animEffect>
                                    <p:anim calcmode="lin" valueType="num">
                                      <p:cBhvr>
                                        <p:cTn id="8" dur="800" decel="100000" fill="hold"/>
                                        <p:tgtEl>
                                          <p:spTgt spid="9"/>
                                        </p:tgtEl>
                                        <p:attrNameLst>
                                          <p:attrName>style.rotation</p:attrName>
                                        </p:attrNameLst>
                                      </p:cBhvr>
                                      <p:tavLst>
                                        <p:tav tm="0">
                                          <p:val>
                                            <p:fltVal val="-90"/>
                                          </p:val>
                                        </p:tav>
                                        <p:tav tm="100000">
                                          <p:val>
                                            <p:fltVal val="0"/>
                                          </p:val>
                                        </p:tav>
                                      </p:tavLst>
                                    </p:anim>
                                    <p:anim calcmode="lin" valueType="num">
                                      <p:cBhvr>
                                        <p:cTn id="9" dur="800" decel="100000" fill="hold"/>
                                        <p:tgtEl>
                                          <p:spTgt spid="9"/>
                                        </p:tgtEl>
                                        <p:attrNameLst>
                                          <p:attrName>ppt_x</p:attrName>
                                        </p:attrNameLst>
                                      </p:cBhvr>
                                      <p:tavLst>
                                        <p:tav tm="0">
                                          <p:val>
                                            <p:strVal val="#ppt_x+0.4"/>
                                          </p:val>
                                        </p:tav>
                                        <p:tav tm="100000">
                                          <p:val>
                                            <p:strVal val="#ppt_x-0.05"/>
                                          </p:val>
                                        </p:tav>
                                      </p:tavLst>
                                    </p:anim>
                                    <p:anim calcmode="lin" valueType="num">
                                      <p:cBhvr>
                                        <p:cTn id="10" dur="800" decel="100000" fill="hold"/>
                                        <p:tgtEl>
                                          <p:spTgt spid="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9" descr="P7097267-csle-nero"/>
          <p:cNvPicPr>
            <a:picLocks noChangeAspect="1" noChangeArrowheads="1"/>
          </p:cNvPicPr>
          <p:nvPr/>
        </p:nvPicPr>
        <p:blipFill>
          <a:blip r:embed="rId2">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a:off x="4284663" y="-315913"/>
            <a:ext cx="5394325" cy="404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10" descr="P7097267-csle-nero"/>
          <p:cNvPicPr>
            <a:picLocks noChangeAspect="1" noChangeArrowheads="1"/>
          </p:cNvPicPr>
          <p:nvPr/>
        </p:nvPicPr>
        <p:blipFill>
          <a:blip r:embed="rId3">
            <a:clrChange>
              <a:clrFrom>
                <a:srgbClr val="030303"/>
              </a:clrFrom>
              <a:clrTo>
                <a:srgbClr val="030303">
                  <a:alpha val="0"/>
                </a:srgbClr>
              </a:clrTo>
            </a:clrChange>
            <a:extLst>
              <a:ext uri="{28A0092B-C50C-407E-A947-70E740481C1C}">
                <a14:useLocalDpi xmlns:a14="http://schemas.microsoft.com/office/drawing/2010/main" val="0"/>
              </a:ext>
            </a:extLst>
          </a:blip>
          <a:srcRect/>
          <a:stretch>
            <a:fillRect/>
          </a:stretch>
        </p:blipFill>
        <p:spPr bwMode="auto">
          <a:xfrm>
            <a:off x="-684213" y="-315913"/>
            <a:ext cx="5472113"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2" name="Text Box 14"/>
          <p:cNvSpPr txBox="1">
            <a:spLocks noChangeArrowheads="1"/>
          </p:cNvSpPr>
          <p:nvPr/>
        </p:nvSpPr>
        <p:spPr bwMode="auto">
          <a:xfrm>
            <a:off x="1547813" y="4005263"/>
            <a:ext cx="6337300" cy="1570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solidFill>
                  <a:srgbClr val="FFC000"/>
                </a:solidFill>
              </a:rPr>
              <a:t>Les amis sont des compagnons de voyage, qui nous aident à avancer sur le chemin d'une vie plus heureuse.</a:t>
            </a:r>
            <a:br>
              <a:rPr lang="fr-FR" altLang="it-IT">
                <a:solidFill>
                  <a:srgbClr val="FFC000"/>
                </a:solidFill>
              </a:rPr>
            </a:br>
            <a:r>
              <a:rPr lang="fr-FR" altLang="it-IT">
                <a:solidFill>
                  <a:srgbClr val="FFC000"/>
                </a:solidFill>
              </a:rPr>
              <a:t>			Pythagore</a:t>
            </a:r>
            <a:endParaRPr lang="it-IT" altLang="it-IT">
              <a:solidFill>
                <a:srgbClr val="FFC000"/>
              </a:solidFill>
            </a:endParaRPr>
          </a:p>
        </p:txBody>
      </p:sp>
      <p:pic>
        <p:nvPicPr>
          <p:cNvPr id="3077" name="Picture 2" descr="G:\PRIMAVERA\- ENTRATA e FINE primavera\- entrate e CORNICI\slide0096_image018.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13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2062"/>
                                        </p:tgtEl>
                                        <p:attrNameLst>
                                          <p:attrName>style.visibility</p:attrName>
                                        </p:attrNameLst>
                                      </p:cBhvr>
                                      <p:to>
                                        <p:strVal val="visible"/>
                                      </p:to>
                                    </p:set>
                                    <p:anim by="(-#ppt_w*2)" calcmode="lin" valueType="num">
                                      <p:cBhvr rctx="PPT">
                                        <p:cTn id="7" dur="500" autoRev="1" fill="hold">
                                          <p:stCondLst>
                                            <p:cond delay="0"/>
                                          </p:stCondLst>
                                        </p:cTn>
                                        <p:tgtEl>
                                          <p:spTgt spid="2062"/>
                                        </p:tgtEl>
                                        <p:attrNameLst>
                                          <p:attrName>ppt_w</p:attrName>
                                        </p:attrNameLst>
                                      </p:cBhvr>
                                    </p:anim>
                                    <p:anim by="(#ppt_w*0.50)" calcmode="lin" valueType="num">
                                      <p:cBhvr>
                                        <p:cTn id="8" dur="500" decel="50000" autoRev="1" fill="hold">
                                          <p:stCondLst>
                                            <p:cond delay="0"/>
                                          </p:stCondLst>
                                        </p:cTn>
                                        <p:tgtEl>
                                          <p:spTgt spid="2062"/>
                                        </p:tgtEl>
                                        <p:attrNameLst>
                                          <p:attrName>ppt_x</p:attrName>
                                        </p:attrNameLst>
                                      </p:cBhvr>
                                    </p:anim>
                                    <p:anim from="(-#ppt_h/2)" to="(#ppt_y)" calcmode="lin" valueType="num">
                                      <p:cBhvr>
                                        <p:cTn id="9" dur="1000" fill="hold">
                                          <p:stCondLst>
                                            <p:cond delay="0"/>
                                          </p:stCondLst>
                                        </p:cTn>
                                        <p:tgtEl>
                                          <p:spTgt spid="2062"/>
                                        </p:tgtEl>
                                        <p:attrNameLst>
                                          <p:attrName>ppt_y</p:attrName>
                                        </p:attrNameLst>
                                      </p:cBhvr>
                                    </p:anim>
                                    <p:animRot by="21600000">
                                      <p:cBhvr>
                                        <p:cTn id="10" dur="1000" fill="hold">
                                          <p:stCondLst>
                                            <p:cond delay="0"/>
                                          </p:stCondLst>
                                        </p:cTn>
                                        <p:tgtEl>
                                          <p:spTgt spid="206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5" descr="P6096172-cslle-nero"/>
          <p:cNvPicPr>
            <a:picLocks noChangeAspect="1" noChangeArrowheads="1"/>
          </p:cNvPicPr>
          <p:nvPr/>
        </p:nvPicPr>
        <p:blipFill>
          <a:blip r:embed="rId2">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a:off x="-541338" y="0"/>
            <a:ext cx="6121401" cy="459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ttangolo 2"/>
          <p:cNvSpPr>
            <a:spLocks noChangeArrowheads="1"/>
          </p:cNvSpPr>
          <p:nvPr/>
        </p:nvSpPr>
        <p:spPr bwMode="auto">
          <a:xfrm>
            <a:off x="3492500" y="4437063"/>
            <a:ext cx="5040313"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solidFill>
                  <a:srgbClr val="FFFF66"/>
                </a:solidFill>
              </a:rPr>
              <a:t>Les devoirs de l'amitié, sont la confiance, la bienveillance et les conseils. </a:t>
            </a:r>
          </a:p>
          <a:p>
            <a:pPr eaLnBrk="1" hangingPunct="1"/>
            <a:r>
              <a:rPr lang="fr-FR" altLang="it-IT">
                <a:solidFill>
                  <a:srgbClr val="FFFF66"/>
                </a:solidFill>
              </a:rPr>
              <a:t>		Voltaire </a:t>
            </a:r>
          </a:p>
        </p:txBody>
      </p:sp>
      <p:pic>
        <p:nvPicPr>
          <p:cNvPr id="4100"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0000">
        <p14:gallery dir="l"/>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P4285205-csle-nero"/>
          <p:cNvPicPr>
            <a:picLocks noChangeAspect="1" noChangeArrowheads="1"/>
          </p:cNvPicPr>
          <p:nvPr/>
        </p:nvPicPr>
        <p:blipFill>
          <a:blip r:embed="rId2" cstate="print">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rot="3206971">
            <a:off x="-1588" y="153988"/>
            <a:ext cx="3175001" cy="238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6" descr="P4285205-csle-nero"/>
          <p:cNvPicPr>
            <a:picLocks noChangeAspect="1" noChangeArrowheads="1"/>
          </p:cNvPicPr>
          <p:nvPr/>
        </p:nvPicPr>
        <p:blipFill>
          <a:blip r:embed="rId2">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rot="18393029" flipH="1">
            <a:off x="4207669" y="140494"/>
            <a:ext cx="5040313" cy="378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tangolo 7"/>
          <p:cNvSpPr>
            <a:spLocks noChangeArrowheads="1"/>
          </p:cNvSpPr>
          <p:nvPr/>
        </p:nvSpPr>
        <p:spPr bwMode="auto">
          <a:xfrm>
            <a:off x="1319213" y="4581525"/>
            <a:ext cx="50403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solidFill>
                  <a:srgbClr val="FF3300"/>
                </a:solidFill>
              </a:rPr>
              <a:t>L'amitié double les joies et réduit de moitié les peines.</a:t>
            </a:r>
            <a:br>
              <a:rPr lang="fr-FR" altLang="it-IT">
                <a:solidFill>
                  <a:srgbClr val="FF3300"/>
                </a:solidFill>
              </a:rPr>
            </a:br>
            <a:r>
              <a:rPr lang="fr-FR" altLang="it-IT">
                <a:solidFill>
                  <a:srgbClr val="FF3300"/>
                </a:solidFill>
              </a:rPr>
              <a:t>			Francis Bacon</a:t>
            </a:r>
            <a:endParaRPr lang="it-IT" altLang="it-IT">
              <a:solidFill>
                <a:srgbClr val="FF3300"/>
              </a:solidFill>
            </a:endParaRPr>
          </a:p>
        </p:txBody>
      </p:sp>
      <p:pic>
        <p:nvPicPr>
          <p:cNvPr id="5125"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1000">
        <p14:gallery dir="l"/>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5" descr="P4285259-lcs-nero"/>
          <p:cNvPicPr>
            <a:picLocks noChangeAspect="1" noChangeArrowheads="1"/>
          </p:cNvPicPr>
          <p:nvPr/>
        </p:nvPicPr>
        <p:blipFill>
          <a:blip r:embed="rId2">
            <a:clrChange>
              <a:clrFrom>
                <a:srgbClr val="030303"/>
              </a:clrFrom>
              <a:clrTo>
                <a:srgbClr val="030303">
                  <a:alpha val="0"/>
                </a:srgbClr>
              </a:clrTo>
            </a:clrChange>
            <a:extLst>
              <a:ext uri="{28A0092B-C50C-407E-A947-70E740481C1C}">
                <a14:useLocalDpi xmlns:a14="http://schemas.microsoft.com/office/drawing/2010/main" val="0"/>
              </a:ext>
            </a:extLst>
          </a:blip>
          <a:srcRect/>
          <a:stretch>
            <a:fillRect/>
          </a:stretch>
        </p:blipFill>
        <p:spPr bwMode="auto">
          <a:xfrm>
            <a:off x="3881438" y="-88900"/>
            <a:ext cx="5238750" cy="698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tangolo 1"/>
          <p:cNvSpPr>
            <a:spLocks noChangeArrowheads="1"/>
          </p:cNvSpPr>
          <p:nvPr/>
        </p:nvSpPr>
        <p:spPr bwMode="auto">
          <a:xfrm>
            <a:off x="468313" y="1119188"/>
            <a:ext cx="437515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solidFill>
                  <a:srgbClr val="9966FF"/>
                </a:solidFill>
              </a:rPr>
              <a:t>Ce n'est pas tant l'intervention de nos amis qui nous aide, mais le fait de savoir que nous pourrons toujours compter sur eux.</a:t>
            </a:r>
            <a:br>
              <a:rPr lang="fr-FR" altLang="it-IT">
                <a:solidFill>
                  <a:srgbClr val="9966FF"/>
                </a:solidFill>
              </a:rPr>
            </a:br>
            <a:r>
              <a:rPr lang="fr-FR" altLang="it-IT">
                <a:solidFill>
                  <a:srgbClr val="9966FF"/>
                </a:solidFill>
              </a:rPr>
              <a:t>		Epicure</a:t>
            </a:r>
          </a:p>
        </p:txBody>
      </p:sp>
      <p:pic>
        <p:nvPicPr>
          <p:cNvPr id="6148"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3000">
        <p14:gallery dir="l"/>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5" descr="P3104258-lcs--nero"/>
          <p:cNvPicPr>
            <a:picLocks noChangeAspect="1" noChangeArrowheads="1"/>
          </p:cNvPicPr>
          <p:nvPr/>
        </p:nvPicPr>
        <p:blipFill>
          <a:blip r:embed="rId2">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rot="-5979056">
            <a:off x="3951287" y="-835024"/>
            <a:ext cx="4595813" cy="6126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tangolo 6"/>
          <p:cNvSpPr>
            <a:spLocks noChangeArrowheads="1"/>
          </p:cNvSpPr>
          <p:nvPr/>
        </p:nvSpPr>
        <p:spPr bwMode="auto">
          <a:xfrm>
            <a:off x="323850" y="3087688"/>
            <a:ext cx="46085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t>Toutes les grandeurs de ce monde ne valent pas un bon ami.</a:t>
            </a:r>
            <a:br>
              <a:rPr lang="fr-FR" altLang="it-IT"/>
            </a:br>
            <a:r>
              <a:rPr lang="fr-FR" altLang="it-IT"/>
              <a:t>		Voltaire</a:t>
            </a:r>
            <a:endParaRPr lang="it-IT" altLang="it-IT"/>
          </a:p>
        </p:txBody>
      </p:sp>
      <p:pic>
        <p:nvPicPr>
          <p:cNvPr id="7172"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9000">
        <p14:gallery dir="l"/>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descr="P3314672-lcsle-nero"/>
          <p:cNvPicPr>
            <a:picLocks noChangeAspect="1" noChangeArrowheads="1"/>
          </p:cNvPicPr>
          <p:nvPr/>
        </p:nvPicPr>
        <p:blipFill>
          <a:blip r:embed="rId2">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rot="2449072">
            <a:off x="3421063" y="-334963"/>
            <a:ext cx="7920037" cy="5940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ttangolo 9"/>
          <p:cNvSpPr>
            <a:spLocks noChangeArrowheads="1"/>
          </p:cNvSpPr>
          <p:nvPr/>
        </p:nvSpPr>
        <p:spPr bwMode="auto">
          <a:xfrm>
            <a:off x="539750" y="4281488"/>
            <a:ext cx="5903913"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solidFill>
                  <a:srgbClr val="FF7C80"/>
                </a:solidFill>
              </a:rPr>
              <a:t>Un véritable ami est le plus grand de tous les biens et celui de tous qu'on songe le moins à acquérir.</a:t>
            </a:r>
            <a:br>
              <a:rPr lang="fr-FR" altLang="it-IT">
                <a:solidFill>
                  <a:srgbClr val="FF7C80"/>
                </a:solidFill>
              </a:rPr>
            </a:br>
            <a:r>
              <a:rPr lang="fr-FR" altLang="it-IT">
                <a:solidFill>
                  <a:srgbClr val="FF7C80"/>
                </a:solidFill>
              </a:rPr>
              <a:t>	François de la Rochefoucauld</a:t>
            </a:r>
            <a:endParaRPr lang="it-IT" altLang="it-IT">
              <a:solidFill>
                <a:srgbClr val="FF7C80"/>
              </a:solidFill>
            </a:endParaRPr>
          </a:p>
        </p:txBody>
      </p:sp>
      <p:pic>
        <p:nvPicPr>
          <p:cNvPr id="8196"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3000">
        <p14:gallery dir="l"/>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5" descr="P8213109-cs-nero"/>
          <p:cNvPicPr>
            <a:picLocks noChangeAspect="1" noChangeArrowheads="1"/>
          </p:cNvPicPr>
          <p:nvPr/>
        </p:nvPicPr>
        <p:blipFill>
          <a:blip r:embed="rId2">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rot="2368187">
            <a:off x="-323850" y="862013"/>
            <a:ext cx="7993063" cy="599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tangolo 6"/>
          <p:cNvSpPr>
            <a:spLocks noChangeArrowheads="1"/>
          </p:cNvSpPr>
          <p:nvPr/>
        </p:nvSpPr>
        <p:spPr bwMode="auto">
          <a:xfrm>
            <a:off x="5148263" y="1125538"/>
            <a:ext cx="30178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t>Plus l'ami est ancien, meilleur il est.</a:t>
            </a:r>
            <a:br>
              <a:rPr lang="fr-FR" altLang="it-IT"/>
            </a:br>
            <a:r>
              <a:rPr lang="fr-FR" altLang="it-IT"/>
              <a:t>		Plaute</a:t>
            </a:r>
            <a:endParaRPr lang="it-IT" altLang="it-IT"/>
          </a:p>
        </p:txBody>
      </p:sp>
      <p:pic>
        <p:nvPicPr>
          <p:cNvPr id="9220"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9000">
        <p14:gallery dir="l"/>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5" descr="P4200038-cs-sm2015-nero"/>
          <p:cNvPicPr>
            <a:picLocks noChangeAspect="1" noChangeArrowheads="1"/>
          </p:cNvPicPr>
          <p:nvPr/>
        </p:nvPicPr>
        <p:blipFill>
          <a:blip r:embed="rId2">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rot="-1954733">
            <a:off x="3192463" y="-342900"/>
            <a:ext cx="7378700" cy="553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tangolo 6"/>
          <p:cNvSpPr>
            <a:spLocks noChangeArrowheads="1"/>
          </p:cNvSpPr>
          <p:nvPr/>
        </p:nvSpPr>
        <p:spPr bwMode="auto">
          <a:xfrm>
            <a:off x="179388" y="4868863"/>
            <a:ext cx="5832475"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solidFill>
                  <a:srgbClr val="FFFF66"/>
                </a:solidFill>
              </a:rPr>
              <a:t>Il n'y a pas de plaisir comparable à celui de rencontrer un vieil ami, excepté peut-être celui d'en faire un nouveau.</a:t>
            </a:r>
            <a:br>
              <a:rPr lang="fr-FR" altLang="it-IT">
                <a:solidFill>
                  <a:srgbClr val="FFFF66"/>
                </a:solidFill>
              </a:rPr>
            </a:br>
            <a:r>
              <a:rPr lang="fr-FR" altLang="it-IT">
                <a:solidFill>
                  <a:srgbClr val="FFFF66"/>
                </a:solidFill>
              </a:rPr>
              <a:t>	Rudyard Kipling</a:t>
            </a:r>
            <a:endParaRPr lang="it-IT" altLang="it-IT">
              <a:solidFill>
                <a:srgbClr val="FFFF66"/>
              </a:solidFill>
            </a:endParaRPr>
          </a:p>
        </p:txBody>
      </p:sp>
      <p:pic>
        <p:nvPicPr>
          <p:cNvPr id="10244"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4000">
        <p14:gallery dir="l"/>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by="(-#ppt_w*2)" calcmode="lin" valueType="num">
                                      <p:cBhvr rctx="PPT">
                                        <p:cTn id="7" dur="500" autoRev="1" fill="hold">
                                          <p:stCondLst>
                                            <p:cond delay="0"/>
                                          </p:stCondLst>
                                        </p:cTn>
                                        <p:tgtEl>
                                          <p:spTgt spid="7"/>
                                        </p:tgtEl>
                                        <p:attrNameLst>
                                          <p:attrName>ppt_w</p:attrName>
                                        </p:attrNameLst>
                                      </p:cBhvr>
                                    </p:anim>
                                    <p:anim by="(#ppt_w*0.50)" calcmode="lin" valueType="num">
                                      <p:cBhvr>
                                        <p:cTn id="8" dur="500" decel="50000" autoRev="1" fill="hold">
                                          <p:stCondLst>
                                            <p:cond delay="0"/>
                                          </p:stCondLst>
                                        </p:cTn>
                                        <p:tgtEl>
                                          <p:spTgt spid="7"/>
                                        </p:tgtEl>
                                        <p:attrNameLst>
                                          <p:attrName>ppt_x</p:attrName>
                                        </p:attrNameLst>
                                      </p:cBhvr>
                                    </p:anim>
                                    <p:anim from="(-#ppt_h/2)" to="(#ppt_y)" calcmode="lin" valueType="num">
                                      <p:cBhvr>
                                        <p:cTn id="9" dur="1000" fill="hold">
                                          <p:stCondLst>
                                            <p:cond delay="0"/>
                                          </p:stCondLst>
                                        </p:cTn>
                                        <p:tgtEl>
                                          <p:spTgt spid="7"/>
                                        </p:tgtEl>
                                        <p:attrNameLst>
                                          <p:attrName>ppt_y</p:attrName>
                                        </p:attrNameLst>
                                      </p:cBhvr>
                                    </p:anim>
                                    <p:animRot by="21600000">
                                      <p:cBhvr>
                                        <p:cTn id="10" dur="1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8" descr="P6286379-lcsacle-nero"/>
          <p:cNvPicPr>
            <a:picLocks noChangeAspect="1" noChangeArrowheads="1"/>
          </p:cNvPicPr>
          <p:nvPr/>
        </p:nvPicPr>
        <p:blipFill>
          <a:blip r:embed="rId2">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rot="2771841">
            <a:off x="3290888" y="452437"/>
            <a:ext cx="7532688" cy="5649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ttangolo 9"/>
          <p:cNvSpPr>
            <a:spLocks noChangeArrowheads="1"/>
          </p:cNvSpPr>
          <p:nvPr/>
        </p:nvSpPr>
        <p:spPr bwMode="auto">
          <a:xfrm>
            <a:off x="323850" y="4251325"/>
            <a:ext cx="5040313"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t>La terre nous fait attendre ses présents à chaque saison, mais on recueille à chaque instant les fruits de l'amitié.</a:t>
            </a:r>
            <a:br>
              <a:rPr lang="fr-FR" altLang="it-IT"/>
            </a:br>
            <a:r>
              <a:rPr lang="fr-FR" altLang="it-IT"/>
              <a:t>	Démophile</a:t>
            </a:r>
            <a:endParaRPr lang="it-IT" altLang="it-IT"/>
          </a:p>
        </p:txBody>
      </p:sp>
      <p:pic>
        <p:nvPicPr>
          <p:cNvPr id="11268"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3000">
        <p14:gallery dir="l"/>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0">
                                            <p:txEl>
                                              <p:pRg st="0" end="0"/>
                                            </p:txEl>
                                          </p:spTgt>
                                        </p:tgtEl>
                                        <p:attrNameLst>
                                          <p:attrName>ppt_w</p:attrName>
                                        </p:attrNameLst>
                                      </p:cBhvr>
                                    </p:anim>
                                    <p:anim by="(#ppt_w*0.50)" calcmode="lin" valueType="num">
                                      <p:cBhvr>
                                        <p:cTn id="8" dur="500" decel="50000" autoRev="1" fill="hold">
                                          <p:stCondLst>
                                            <p:cond delay="0"/>
                                          </p:stCondLst>
                                        </p:cTn>
                                        <p:tgtEl>
                                          <p:spTgt spid="10">
                                            <p:txEl>
                                              <p:pRg st="0" end="0"/>
                                            </p:txEl>
                                          </p:spTgt>
                                        </p:tgtEl>
                                        <p:attrNameLst>
                                          <p:attrName>ppt_x</p:attrName>
                                        </p:attrNameLst>
                                      </p:cBhvr>
                                    </p:anim>
                                    <p:anim from="(-#ppt_h/2)" to="(#ppt_y)" calcmode="lin" valueType="num">
                                      <p:cBhvr>
                                        <p:cTn id="9" dur="1000" fill="hold">
                                          <p:stCondLst>
                                            <p:cond delay="0"/>
                                          </p:stCondLst>
                                        </p:cTn>
                                        <p:tgtEl>
                                          <p:spTgt spid="10">
                                            <p:txEl>
                                              <p:pRg st="0" end="0"/>
                                            </p:txEl>
                                          </p:spTgt>
                                        </p:tgtEl>
                                        <p:attrNameLst>
                                          <p:attrName>ppt_y</p:attrName>
                                        </p:attrNameLst>
                                      </p:cBhvr>
                                    </p:anim>
                                    <p:animRot by="21600000">
                                      <p:cBhvr>
                                        <p:cTn id="10"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6" descr="P7267467-lcs-nero"/>
          <p:cNvPicPr>
            <a:picLocks noChangeAspect="1" noChangeArrowheads="1"/>
          </p:cNvPicPr>
          <p:nvPr/>
        </p:nvPicPr>
        <p:blipFill>
          <a:blip r:embed="rId2">
            <a:clrChange>
              <a:clrFrom>
                <a:srgbClr val="0D0D0D"/>
              </a:clrFrom>
              <a:clrTo>
                <a:srgbClr val="0D0D0D">
                  <a:alpha val="0"/>
                </a:srgbClr>
              </a:clrTo>
            </a:clrChange>
            <a:extLst>
              <a:ext uri="{28A0092B-C50C-407E-A947-70E740481C1C}">
                <a14:useLocalDpi xmlns:a14="http://schemas.microsoft.com/office/drawing/2010/main" val="0"/>
              </a:ext>
            </a:extLst>
          </a:blip>
          <a:srcRect/>
          <a:stretch>
            <a:fillRect/>
          </a:stretch>
        </p:blipFill>
        <p:spPr bwMode="auto">
          <a:xfrm>
            <a:off x="0" y="-315913"/>
            <a:ext cx="7380288" cy="5537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tangolo 7"/>
          <p:cNvSpPr>
            <a:spLocks noChangeArrowheads="1"/>
          </p:cNvSpPr>
          <p:nvPr/>
        </p:nvSpPr>
        <p:spPr bwMode="auto">
          <a:xfrm>
            <a:off x="1465263" y="4724400"/>
            <a:ext cx="706755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solidFill>
                  <a:srgbClr val="FFFF66"/>
                </a:solidFill>
              </a:rPr>
              <a:t>Chacun se dit ami ; mais fou qui s'y repose :</a:t>
            </a:r>
            <a:br>
              <a:rPr lang="fr-FR" altLang="it-IT">
                <a:solidFill>
                  <a:srgbClr val="FFFF66"/>
                </a:solidFill>
              </a:rPr>
            </a:br>
            <a:r>
              <a:rPr lang="fr-FR" altLang="it-IT">
                <a:solidFill>
                  <a:srgbClr val="FFFF66"/>
                </a:solidFill>
              </a:rPr>
              <a:t>Rien n'est plus commun que ce nom,</a:t>
            </a:r>
            <a:br>
              <a:rPr lang="fr-FR" altLang="it-IT">
                <a:solidFill>
                  <a:srgbClr val="FFFF66"/>
                </a:solidFill>
              </a:rPr>
            </a:br>
            <a:r>
              <a:rPr lang="fr-FR" altLang="it-IT">
                <a:solidFill>
                  <a:srgbClr val="FFFF66"/>
                </a:solidFill>
              </a:rPr>
              <a:t>Rien n'est plus rare que la chose.</a:t>
            </a:r>
            <a:br>
              <a:rPr lang="fr-FR" altLang="it-IT">
                <a:solidFill>
                  <a:srgbClr val="FFFF66"/>
                </a:solidFill>
              </a:rPr>
            </a:br>
            <a:r>
              <a:rPr lang="fr-FR" altLang="it-IT">
                <a:solidFill>
                  <a:srgbClr val="FFFF66"/>
                </a:solidFill>
              </a:rPr>
              <a:t>			Jean de La Fontaine</a:t>
            </a:r>
            <a:endParaRPr lang="it-IT" altLang="it-IT">
              <a:solidFill>
                <a:srgbClr val="FFFF66"/>
              </a:solidFill>
            </a:endParaRPr>
          </a:p>
        </p:txBody>
      </p:sp>
      <p:pic>
        <p:nvPicPr>
          <p:cNvPr id="12292"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5000">
        <p14:gallery dir="l"/>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5" descr="PA141808-lcsle05-nero"/>
          <p:cNvPicPr>
            <a:picLocks noChangeAspect="1" noChangeArrowheads="1"/>
          </p:cNvPicPr>
          <p:nvPr/>
        </p:nvPicPr>
        <p:blipFill>
          <a:blip r:embed="rId2">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rot="1930724">
            <a:off x="-1116013" y="-603250"/>
            <a:ext cx="7705726" cy="681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tangolo 6"/>
          <p:cNvSpPr>
            <a:spLocks noChangeArrowheads="1"/>
          </p:cNvSpPr>
          <p:nvPr/>
        </p:nvSpPr>
        <p:spPr bwMode="auto">
          <a:xfrm>
            <a:off x="3635375" y="4724400"/>
            <a:ext cx="4968875"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solidFill>
                  <a:srgbClr val="FFCCFF"/>
                </a:solidFill>
              </a:rPr>
              <a:t>Quand tu donnes, tu perçois plus que tu ne donnes, car tu n'étais rien et tu deviens.</a:t>
            </a:r>
            <a:br>
              <a:rPr lang="fr-FR" altLang="it-IT">
                <a:solidFill>
                  <a:srgbClr val="FFCCFF"/>
                </a:solidFill>
              </a:rPr>
            </a:br>
            <a:r>
              <a:rPr lang="fr-FR" altLang="it-IT">
                <a:solidFill>
                  <a:srgbClr val="FFCCFF"/>
                </a:solidFill>
              </a:rPr>
              <a:t>	Antoine de Saint-Exupéry</a:t>
            </a:r>
            <a:endParaRPr lang="it-IT" altLang="it-IT">
              <a:solidFill>
                <a:srgbClr val="FFCCFF"/>
              </a:solidFill>
            </a:endParaRPr>
          </a:p>
        </p:txBody>
      </p:sp>
      <p:pic>
        <p:nvPicPr>
          <p:cNvPr id="13316"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2000">
        <p14:gallery dir="l"/>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3" descr="P4305362-lcsmle-nero"/>
          <p:cNvPicPr>
            <a:picLocks noChangeAspect="1" noChangeArrowheads="1"/>
          </p:cNvPicPr>
          <p:nvPr/>
        </p:nvPicPr>
        <p:blipFill>
          <a:blip r:embed="rId2">
            <a:clrChange>
              <a:clrFrom>
                <a:srgbClr val="030303"/>
              </a:clrFrom>
              <a:clrTo>
                <a:srgbClr val="030303">
                  <a:alpha val="0"/>
                </a:srgbClr>
              </a:clrTo>
            </a:clrChange>
            <a:extLst>
              <a:ext uri="{28A0092B-C50C-407E-A947-70E740481C1C}">
                <a14:useLocalDpi xmlns:a14="http://schemas.microsoft.com/office/drawing/2010/main" val="0"/>
              </a:ext>
            </a:extLst>
          </a:blip>
          <a:srcRect/>
          <a:stretch>
            <a:fillRect/>
          </a:stretch>
        </p:blipFill>
        <p:spPr bwMode="auto">
          <a:xfrm>
            <a:off x="0" y="4292600"/>
            <a:ext cx="3889375" cy="291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39" name="Picture 4" descr="P4305362-lcsmle-nero"/>
          <p:cNvPicPr>
            <a:picLocks noChangeAspect="1" noChangeArrowheads="1"/>
          </p:cNvPicPr>
          <p:nvPr/>
        </p:nvPicPr>
        <p:blipFill>
          <a:blip r:embed="rId3">
            <a:clrChange>
              <a:clrFrom>
                <a:srgbClr val="030303"/>
              </a:clrFrom>
              <a:clrTo>
                <a:srgbClr val="030303">
                  <a:alpha val="0"/>
                </a:srgbClr>
              </a:clrTo>
            </a:clrChange>
            <a:extLst>
              <a:ext uri="{28A0092B-C50C-407E-A947-70E740481C1C}">
                <a14:useLocalDpi xmlns:a14="http://schemas.microsoft.com/office/drawing/2010/main" val="0"/>
              </a:ext>
            </a:extLst>
          </a:blip>
          <a:srcRect/>
          <a:stretch>
            <a:fillRect/>
          </a:stretch>
        </p:blipFill>
        <p:spPr bwMode="auto">
          <a:xfrm>
            <a:off x="2776538" y="-404813"/>
            <a:ext cx="6367462" cy="477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tangolo 7"/>
          <p:cNvSpPr>
            <a:spLocks noChangeArrowheads="1"/>
          </p:cNvSpPr>
          <p:nvPr/>
        </p:nvSpPr>
        <p:spPr bwMode="auto">
          <a:xfrm>
            <a:off x="404813" y="2781300"/>
            <a:ext cx="5113337"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solidFill>
                  <a:srgbClr val="FF0000"/>
                </a:solidFill>
              </a:rPr>
              <a:t>Ce qui rend les amitiés indissolubles et double leur charme est un sentiment qui manque à l'amour : la certitude.</a:t>
            </a:r>
            <a:br>
              <a:rPr lang="fr-FR" altLang="it-IT">
                <a:solidFill>
                  <a:srgbClr val="FF0000"/>
                </a:solidFill>
              </a:rPr>
            </a:br>
            <a:r>
              <a:rPr lang="fr-FR" altLang="it-IT">
                <a:solidFill>
                  <a:srgbClr val="FF0000"/>
                </a:solidFill>
              </a:rPr>
              <a:t>		Honoré de Balzac</a:t>
            </a:r>
            <a:endParaRPr lang="it-IT" altLang="it-IT">
              <a:solidFill>
                <a:srgbClr val="FF0000"/>
              </a:solidFill>
            </a:endParaRPr>
          </a:p>
        </p:txBody>
      </p:sp>
      <p:pic>
        <p:nvPicPr>
          <p:cNvPr id="14341" name="Picture 2" descr="G:\PRIMAVERA\- ENTRATA e FINE primavera\- entrate e CORNICI\slide0096_image018.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3000">
        <p14:gallery dir="l"/>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by="(-#ppt_w*2)" calcmode="lin" valueType="num">
                                      <p:cBhvr rctx="PPT">
                                        <p:cTn id="7" dur="500" autoRev="1" fill="hold">
                                          <p:stCondLst>
                                            <p:cond delay="0"/>
                                          </p:stCondLst>
                                        </p:cTn>
                                        <p:tgtEl>
                                          <p:spTgt spid="8"/>
                                        </p:tgtEl>
                                        <p:attrNameLst>
                                          <p:attrName>ppt_w</p:attrName>
                                        </p:attrNameLst>
                                      </p:cBhvr>
                                    </p:anim>
                                    <p:anim by="(#ppt_w*0.50)" calcmode="lin" valueType="num">
                                      <p:cBhvr>
                                        <p:cTn id="8" dur="500" decel="50000" autoRev="1" fill="hold">
                                          <p:stCondLst>
                                            <p:cond delay="0"/>
                                          </p:stCondLst>
                                        </p:cTn>
                                        <p:tgtEl>
                                          <p:spTgt spid="8"/>
                                        </p:tgtEl>
                                        <p:attrNameLst>
                                          <p:attrName>ppt_x</p:attrName>
                                        </p:attrNameLst>
                                      </p:cBhvr>
                                    </p:anim>
                                    <p:anim from="(-#ppt_h/2)" to="(#ppt_y)" calcmode="lin" valueType="num">
                                      <p:cBhvr>
                                        <p:cTn id="9" dur="1000" fill="hold">
                                          <p:stCondLst>
                                            <p:cond delay="0"/>
                                          </p:stCondLst>
                                        </p:cTn>
                                        <p:tgtEl>
                                          <p:spTgt spid="8"/>
                                        </p:tgtEl>
                                        <p:attrNameLst>
                                          <p:attrName>ppt_y</p:attrName>
                                        </p:attrNameLst>
                                      </p:cBhvr>
                                    </p:anim>
                                    <p:animRot by="21600000">
                                      <p:cBhvr>
                                        <p:cTn id="10" dur="1000"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descr="P7046674-slcacle-nero"/>
          <p:cNvPicPr>
            <a:picLocks noChangeAspect="1" noChangeArrowheads="1"/>
          </p:cNvPicPr>
          <p:nvPr/>
        </p:nvPicPr>
        <p:blipFill>
          <a:blip r:embed="rId2">
            <a:clrChange>
              <a:clrFrom>
                <a:srgbClr val="050505"/>
              </a:clrFrom>
              <a:clrTo>
                <a:srgbClr val="050505">
                  <a:alpha val="0"/>
                </a:srgbClr>
              </a:clrTo>
            </a:clrChange>
            <a:extLst>
              <a:ext uri="{28A0092B-C50C-407E-A947-70E740481C1C}">
                <a14:useLocalDpi xmlns:a14="http://schemas.microsoft.com/office/drawing/2010/main" val="0"/>
              </a:ext>
            </a:extLst>
          </a:blip>
          <a:srcRect/>
          <a:stretch>
            <a:fillRect/>
          </a:stretch>
        </p:blipFill>
        <p:spPr bwMode="auto">
          <a:xfrm>
            <a:off x="3563938" y="-17463"/>
            <a:ext cx="6516687" cy="4886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8" descr="P7046674-slcacle-nero"/>
          <p:cNvPicPr>
            <a:picLocks noChangeAspect="1" noChangeArrowheads="1"/>
          </p:cNvPicPr>
          <p:nvPr/>
        </p:nvPicPr>
        <p:blipFill>
          <a:blip r:embed="rId2" cstate="print">
            <a:clrChange>
              <a:clrFrom>
                <a:srgbClr val="050505"/>
              </a:clrFrom>
              <a:clrTo>
                <a:srgbClr val="050505">
                  <a:alpha val="0"/>
                </a:srgbClr>
              </a:clrTo>
            </a:clrChange>
            <a:extLst>
              <a:ext uri="{28A0092B-C50C-407E-A947-70E740481C1C}">
                <a14:useLocalDpi xmlns:a14="http://schemas.microsoft.com/office/drawing/2010/main" val="0"/>
              </a:ext>
            </a:extLst>
          </a:blip>
          <a:srcRect/>
          <a:stretch>
            <a:fillRect/>
          </a:stretch>
        </p:blipFill>
        <p:spPr bwMode="auto">
          <a:xfrm rot="-8317213">
            <a:off x="95250" y="4484688"/>
            <a:ext cx="2916238" cy="215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tangolo 7"/>
          <p:cNvSpPr>
            <a:spLocks noChangeArrowheads="1"/>
          </p:cNvSpPr>
          <p:nvPr/>
        </p:nvSpPr>
        <p:spPr bwMode="auto">
          <a:xfrm>
            <a:off x="585788" y="1268413"/>
            <a:ext cx="438785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solidFill>
                  <a:srgbClr val="FFCCFF"/>
                </a:solidFill>
              </a:rPr>
              <a:t>Je prendrai, dans les yeux d'un ami, ce qu'il a de plus chaud, de plus beau et de plus tendre aussi. Qu'on ne voit que deux ou trois fois durant toute une vie et qui fait que cet ami est votre ami...</a:t>
            </a:r>
            <a:br>
              <a:rPr lang="fr-FR" altLang="it-IT">
                <a:solidFill>
                  <a:srgbClr val="FFCCFF"/>
                </a:solidFill>
              </a:rPr>
            </a:br>
            <a:r>
              <a:rPr lang="fr-FR" altLang="it-IT">
                <a:solidFill>
                  <a:srgbClr val="FFCCFF"/>
                </a:solidFill>
              </a:rPr>
              <a:t>	Jacques Brel </a:t>
            </a:r>
            <a:endParaRPr lang="it-IT" altLang="it-IT">
              <a:solidFill>
                <a:srgbClr val="FFCCFF"/>
              </a:solidFill>
            </a:endParaRPr>
          </a:p>
        </p:txBody>
      </p:sp>
      <p:pic>
        <p:nvPicPr>
          <p:cNvPr id="15365"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9000">
        <p14:gallery dir="l"/>
      </p:transition>
    </mc:Choice>
    <mc:Fallback xmlns="">
      <p:transition spd="slow" advClick="0"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 by="(-#ppt_w*2)" calcmode="lin" valueType="num">
                                      <p:cBhvr rctx="PPT">
                                        <p:cTn id="7" dur="500" autoRev="1" fill="hold">
                                          <p:stCondLst>
                                            <p:cond delay="0"/>
                                          </p:stCondLst>
                                        </p:cTn>
                                        <p:tgtEl>
                                          <p:spTgt spid="8"/>
                                        </p:tgtEl>
                                        <p:attrNameLst>
                                          <p:attrName>ppt_w</p:attrName>
                                        </p:attrNameLst>
                                      </p:cBhvr>
                                    </p:anim>
                                    <p:anim by="(#ppt_w*0.50)" calcmode="lin" valueType="num">
                                      <p:cBhvr>
                                        <p:cTn id="8" dur="500" decel="50000" autoRev="1" fill="hold">
                                          <p:stCondLst>
                                            <p:cond delay="0"/>
                                          </p:stCondLst>
                                        </p:cTn>
                                        <p:tgtEl>
                                          <p:spTgt spid="8"/>
                                        </p:tgtEl>
                                        <p:attrNameLst>
                                          <p:attrName>ppt_x</p:attrName>
                                        </p:attrNameLst>
                                      </p:cBhvr>
                                    </p:anim>
                                    <p:anim from="(-#ppt_h/2)" to="(#ppt_y)" calcmode="lin" valueType="num">
                                      <p:cBhvr>
                                        <p:cTn id="9" dur="1000" fill="hold">
                                          <p:stCondLst>
                                            <p:cond delay="0"/>
                                          </p:stCondLst>
                                        </p:cTn>
                                        <p:tgtEl>
                                          <p:spTgt spid="8"/>
                                        </p:tgtEl>
                                        <p:attrNameLst>
                                          <p:attrName>ppt_y</p:attrName>
                                        </p:attrNameLst>
                                      </p:cBhvr>
                                    </p:anim>
                                    <p:animRot by="21600000">
                                      <p:cBhvr>
                                        <p:cTn id="10" dur="1000" fill="hold">
                                          <p:stCondLst>
                                            <p:cond delay="0"/>
                                          </p:stCondLst>
                                        </p:cTn>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3" descr="P7066966-lcsle-nero"/>
          <p:cNvPicPr>
            <a:picLocks noChangeAspect="1" noChangeArrowheads="1"/>
          </p:cNvPicPr>
          <p:nvPr/>
        </p:nvPicPr>
        <p:blipFill>
          <a:blip r:embed="rId2">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rot="-496436">
            <a:off x="-252413" y="-819150"/>
            <a:ext cx="7585076" cy="568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tangolo 6"/>
          <p:cNvSpPr>
            <a:spLocks noChangeArrowheads="1"/>
          </p:cNvSpPr>
          <p:nvPr/>
        </p:nvSpPr>
        <p:spPr bwMode="auto">
          <a:xfrm>
            <a:off x="4211638" y="4652963"/>
            <a:ext cx="4656137"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t>Le bonheur d'un ami nous enchante. Il nous ajoute. Il n'ôte rien. Si l'amitié s'en offense, elle n'est pas.</a:t>
            </a:r>
            <a:br>
              <a:rPr lang="fr-FR" altLang="it-IT"/>
            </a:br>
            <a:r>
              <a:rPr lang="fr-FR" altLang="it-IT"/>
              <a:t>	Jean Cocteau</a:t>
            </a:r>
            <a:endParaRPr lang="it-IT" altLang="it-IT"/>
          </a:p>
        </p:txBody>
      </p:sp>
      <p:pic>
        <p:nvPicPr>
          <p:cNvPr id="16388"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3000">
        <p14:gallery dir="l"/>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P7036629-slcle-nero"/>
          <p:cNvPicPr>
            <a:picLocks noChangeAspect="1" noChangeArrowheads="1"/>
          </p:cNvPicPr>
          <p:nvPr/>
        </p:nvPicPr>
        <p:blipFill>
          <a:blip r:embed="rId2">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a:off x="4181475" y="3135313"/>
            <a:ext cx="4962525" cy="3722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7" descr="P7036629-slcle-nero"/>
          <p:cNvPicPr>
            <a:picLocks noChangeAspect="1" noChangeArrowheads="1"/>
          </p:cNvPicPr>
          <p:nvPr/>
        </p:nvPicPr>
        <p:blipFill>
          <a:blip r:embed="rId3">
            <a:clrChange>
              <a:clrFrom>
                <a:srgbClr val="030303"/>
              </a:clrFrom>
              <a:clrTo>
                <a:srgbClr val="030303">
                  <a:alpha val="0"/>
                </a:srgbClr>
              </a:clrTo>
            </a:clrChange>
            <a:extLst>
              <a:ext uri="{28A0092B-C50C-407E-A947-70E740481C1C}">
                <a14:useLocalDpi xmlns:a14="http://schemas.microsoft.com/office/drawing/2010/main" val="0"/>
              </a:ext>
            </a:extLst>
          </a:blip>
          <a:srcRect/>
          <a:stretch>
            <a:fillRect/>
          </a:stretch>
        </p:blipFill>
        <p:spPr bwMode="auto">
          <a:xfrm>
            <a:off x="0" y="3135313"/>
            <a:ext cx="4962525" cy="3722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8" descr="P7036629-slcle-nero"/>
          <p:cNvPicPr>
            <a:picLocks noChangeAspect="1" noChangeArrowheads="1"/>
          </p:cNvPicPr>
          <p:nvPr/>
        </p:nvPicPr>
        <p:blipFill>
          <a:blip r:embed="rId2" cstate="print">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rot="20186" flipV="1">
            <a:off x="6191250" y="0"/>
            <a:ext cx="2952750" cy="2214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9" descr="P7036629-slcle-nero"/>
          <p:cNvPicPr>
            <a:picLocks noChangeAspect="1" noChangeArrowheads="1"/>
          </p:cNvPicPr>
          <p:nvPr/>
        </p:nvPicPr>
        <p:blipFill>
          <a:blip r:embed="rId4" cstate="print">
            <a:clrChange>
              <a:clrFrom>
                <a:srgbClr val="030303"/>
              </a:clrFrom>
              <a:clrTo>
                <a:srgbClr val="030303">
                  <a:alpha val="0"/>
                </a:srgbClr>
              </a:clrTo>
            </a:clrChange>
            <a:extLst>
              <a:ext uri="{28A0092B-C50C-407E-A947-70E740481C1C}">
                <a14:useLocalDpi xmlns:a14="http://schemas.microsoft.com/office/drawing/2010/main" val="0"/>
              </a:ext>
            </a:extLst>
          </a:blip>
          <a:srcRect/>
          <a:stretch>
            <a:fillRect/>
          </a:stretch>
        </p:blipFill>
        <p:spPr bwMode="auto">
          <a:xfrm>
            <a:off x="0" y="0"/>
            <a:ext cx="3059113" cy="2295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tangolo 1"/>
          <p:cNvSpPr>
            <a:spLocks noChangeArrowheads="1"/>
          </p:cNvSpPr>
          <p:nvPr/>
        </p:nvSpPr>
        <p:spPr bwMode="auto">
          <a:xfrm>
            <a:off x="2262188" y="2211388"/>
            <a:ext cx="54006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t>Le principal ennemi de l'amitié, ce n’est pas l'amour. C'est l'ambition.</a:t>
            </a:r>
            <a:br>
              <a:rPr lang="fr-FR" altLang="it-IT"/>
            </a:br>
            <a:r>
              <a:rPr lang="fr-FR" altLang="it-IT"/>
              <a:t>		Philippe Soupault </a:t>
            </a:r>
            <a:endParaRPr lang="it-IT" altLang="it-IT"/>
          </a:p>
        </p:txBody>
      </p:sp>
      <p:pic>
        <p:nvPicPr>
          <p:cNvPr id="17415" name="Picture 2" descr="G:\PRIMAVERA\- ENTRATA e FINE primavera\- entrate e CORNICI\slide0096_image018.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3000">
        <p14:gallery dir="l"/>
      </p:transition>
    </mc:Choice>
    <mc:Fallback xmlns="">
      <p:transition spd="slow" advClick="0"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3" descr="P4295324-lcss-nero"/>
          <p:cNvPicPr>
            <a:picLocks noChangeAspect="1" noChangeArrowheads="1"/>
          </p:cNvPicPr>
          <p:nvPr/>
        </p:nvPicPr>
        <p:blipFill>
          <a:blip r:embed="rId3">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a:off x="-107950" y="1404938"/>
            <a:ext cx="8064500" cy="572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tangolo 1"/>
          <p:cNvSpPr>
            <a:spLocks noChangeArrowheads="1"/>
          </p:cNvSpPr>
          <p:nvPr/>
        </p:nvSpPr>
        <p:spPr bwMode="auto">
          <a:xfrm>
            <a:off x="539750" y="620713"/>
            <a:ext cx="7993063"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solidFill>
                  <a:srgbClr val="FFFF66"/>
                </a:solidFill>
              </a:rPr>
              <a:t>Un ami nous comprend au-delà des apparences. Il nous rend justice en toute occasion. Il nous aide à aller, au risque de se perdre, où notre destin nous appelle.</a:t>
            </a:r>
            <a:br>
              <a:rPr lang="fr-FR" altLang="it-IT">
                <a:solidFill>
                  <a:srgbClr val="FFFF66"/>
                </a:solidFill>
              </a:rPr>
            </a:br>
            <a:r>
              <a:rPr lang="fr-FR" altLang="it-IT">
                <a:solidFill>
                  <a:srgbClr val="FFFF66"/>
                </a:solidFill>
              </a:rPr>
              <a:t>		Francesco Alberoni</a:t>
            </a:r>
            <a:endParaRPr lang="it-IT" altLang="it-IT">
              <a:solidFill>
                <a:srgbClr val="FF3300"/>
              </a:solidFill>
            </a:endParaRPr>
          </a:p>
        </p:txBody>
      </p:sp>
      <p:pic>
        <p:nvPicPr>
          <p:cNvPr id="18436" name="Picture 2" descr="G:\PRIMAVERA\- ENTRATA e FINE primavera\- entrate e CORNICI\slide0096_image018.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7000">
        <p14:gallery dir="l"/>
        <p:sndAc>
          <p:stSnd>
            <p:snd r:embed="rId2" name="Céline Dion L'Hymne a L'Amitié-0001.wav"/>
          </p:stSnd>
        </p:sndAc>
      </p:transition>
    </mc:Choice>
    <mc:Fallback xmlns="">
      <p:transition spd="slow" advClick="0" advTm="17000">
        <p:fade/>
        <p:sndAc>
          <p:stSnd>
            <p:snd r:embed="rId5" name="Céline Dion L'Hymne a L'Amitié-0001.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5" descr="P4086743-clsle-nero"/>
          <p:cNvPicPr>
            <a:picLocks noChangeAspect="1" noChangeArrowheads="1"/>
          </p:cNvPicPr>
          <p:nvPr/>
        </p:nvPicPr>
        <p:blipFill>
          <a:blip r:embed="rId2">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a:off x="2268538" y="-171450"/>
            <a:ext cx="8099425" cy="607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tangolo 1"/>
          <p:cNvSpPr>
            <a:spLocks noChangeArrowheads="1"/>
          </p:cNvSpPr>
          <p:nvPr/>
        </p:nvSpPr>
        <p:spPr bwMode="auto">
          <a:xfrm>
            <a:off x="395288" y="4292600"/>
            <a:ext cx="5308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solidFill>
                  <a:srgbClr val="996600"/>
                </a:solidFill>
              </a:rPr>
              <a:t>On voit qu'un ami est sûr quand notre situation ne l'est pas.</a:t>
            </a:r>
            <a:br>
              <a:rPr lang="fr-FR" altLang="it-IT">
                <a:solidFill>
                  <a:srgbClr val="996600"/>
                </a:solidFill>
              </a:rPr>
            </a:br>
            <a:r>
              <a:rPr lang="fr-FR" altLang="it-IT">
                <a:solidFill>
                  <a:srgbClr val="996600"/>
                </a:solidFill>
              </a:rPr>
              <a:t>			Cicéron </a:t>
            </a:r>
            <a:endParaRPr lang="it-IT" altLang="it-IT">
              <a:solidFill>
                <a:srgbClr val="996600"/>
              </a:solidFill>
            </a:endParaRPr>
          </a:p>
        </p:txBody>
      </p:sp>
      <p:pic>
        <p:nvPicPr>
          <p:cNvPr id="19460"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9000">
        <p14:gallery dir="l"/>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3" descr="P2244046-lcsleLE-nero"/>
          <p:cNvPicPr>
            <a:picLocks noChangeAspect="1" noChangeArrowheads="1"/>
          </p:cNvPicPr>
          <p:nvPr/>
        </p:nvPicPr>
        <p:blipFill>
          <a:blip r:embed="rId2">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rot="-8628884">
            <a:off x="2671763" y="219075"/>
            <a:ext cx="8532812" cy="639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ttangolo 4"/>
          <p:cNvSpPr>
            <a:spLocks noChangeArrowheads="1"/>
          </p:cNvSpPr>
          <p:nvPr/>
        </p:nvSpPr>
        <p:spPr bwMode="auto">
          <a:xfrm>
            <a:off x="900113" y="4221163"/>
            <a:ext cx="51117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solidFill>
                  <a:srgbClr val="FF6600"/>
                </a:solidFill>
              </a:rPr>
              <a:t>Un ami, c'est quelqu'un qui sait tout de toi, et qui t'aime quand même.</a:t>
            </a:r>
            <a:br>
              <a:rPr lang="fr-FR" altLang="it-IT">
                <a:solidFill>
                  <a:srgbClr val="FF6600"/>
                </a:solidFill>
              </a:rPr>
            </a:br>
            <a:r>
              <a:rPr lang="fr-FR" altLang="it-IT">
                <a:solidFill>
                  <a:srgbClr val="FF6600"/>
                </a:solidFill>
              </a:rPr>
              <a:t>		Kin Hubbard</a:t>
            </a:r>
            <a:endParaRPr lang="it-IT" altLang="it-IT">
              <a:solidFill>
                <a:srgbClr val="FF6600"/>
              </a:solidFill>
            </a:endParaRPr>
          </a:p>
        </p:txBody>
      </p:sp>
      <p:pic>
        <p:nvPicPr>
          <p:cNvPr id="20484"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1000">
        <p14:gallery dir="l"/>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3" descr="P4084840-lcsle-nero2"/>
          <p:cNvPicPr>
            <a:picLocks noChangeAspect="1" noChangeArrowheads="1"/>
          </p:cNvPicPr>
          <p:nvPr/>
        </p:nvPicPr>
        <p:blipFill>
          <a:blip r:embed="rId2">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a:off x="0" y="727075"/>
            <a:ext cx="8172450" cy="613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tangolo 1"/>
          <p:cNvSpPr>
            <a:spLocks noChangeArrowheads="1"/>
          </p:cNvSpPr>
          <p:nvPr/>
        </p:nvSpPr>
        <p:spPr bwMode="auto">
          <a:xfrm>
            <a:off x="3603625" y="4437063"/>
            <a:ext cx="4932363"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t>Le difficile n'est pas d'être avec ses amis quand ils ont raison, mais quand ils ont tort.</a:t>
            </a:r>
            <a:br>
              <a:rPr lang="fr-FR" altLang="it-IT"/>
            </a:br>
            <a:r>
              <a:rPr lang="fr-FR" altLang="it-IT"/>
              <a:t>		André Malraux </a:t>
            </a:r>
            <a:endParaRPr lang="it-IT" altLang="it-IT"/>
          </a:p>
        </p:txBody>
      </p:sp>
      <p:pic>
        <p:nvPicPr>
          <p:cNvPr id="21508"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1000">
        <p14:gallery dir="l"/>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8" descr="P4205054-lcsle-nero"/>
          <p:cNvPicPr>
            <a:picLocks noChangeAspect="1" noChangeArrowheads="1"/>
          </p:cNvPicPr>
          <p:nvPr/>
        </p:nvPicPr>
        <p:blipFill>
          <a:blip r:embed="rId2">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a:off x="0" y="1374775"/>
            <a:ext cx="7308850" cy="548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tangolo 1"/>
          <p:cNvSpPr>
            <a:spLocks noChangeArrowheads="1"/>
          </p:cNvSpPr>
          <p:nvPr/>
        </p:nvSpPr>
        <p:spPr bwMode="auto">
          <a:xfrm>
            <a:off x="3144838" y="1268413"/>
            <a:ext cx="50990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solidFill>
                  <a:srgbClr val="FF66CC"/>
                </a:solidFill>
              </a:rPr>
              <a:t>Qui néglige les marques de l'amitié, finit par en perdre le sentiment.</a:t>
            </a:r>
            <a:br>
              <a:rPr lang="fr-FR" altLang="it-IT">
                <a:solidFill>
                  <a:srgbClr val="FF66CC"/>
                </a:solidFill>
              </a:rPr>
            </a:br>
            <a:r>
              <a:rPr lang="fr-FR" altLang="it-IT">
                <a:solidFill>
                  <a:srgbClr val="FF66CC"/>
                </a:solidFill>
              </a:rPr>
              <a:t>	William Shakespeare</a:t>
            </a:r>
            <a:endParaRPr lang="it-IT" altLang="it-IT">
              <a:solidFill>
                <a:srgbClr val="FF66CC"/>
              </a:solidFill>
            </a:endParaRPr>
          </a:p>
        </p:txBody>
      </p:sp>
      <p:pic>
        <p:nvPicPr>
          <p:cNvPr id="22532"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1000">
        <p14:gallery dir="l"/>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descr="PA141738-lcsle015-nero"/>
          <p:cNvPicPr>
            <a:picLocks noChangeAspect="1" noChangeArrowheads="1"/>
          </p:cNvPicPr>
          <p:nvPr/>
        </p:nvPicPr>
        <p:blipFill>
          <a:blip r:embed="rId2">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rot="1622306">
            <a:off x="3492500" y="-317500"/>
            <a:ext cx="6942138" cy="520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Picture 8" descr="PA141738-lcsle015-nero"/>
          <p:cNvPicPr>
            <a:picLocks noChangeAspect="1" noChangeArrowheads="1"/>
          </p:cNvPicPr>
          <p:nvPr/>
        </p:nvPicPr>
        <p:blipFill>
          <a:blip r:embed="rId2" cstate="print">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rot="19977694" flipH="1">
            <a:off x="-598488" y="-85725"/>
            <a:ext cx="3168651"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tangolo 1"/>
          <p:cNvSpPr>
            <a:spLocks noChangeArrowheads="1"/>
          </p:cNvSpPr>
          <p:nvPr/>
        </p:nvSpPr>
        <p:spPr bwMode="auto">
          <a:xfrm>
            <a:off x="587375" y="4724400"/>
            <a:ext cx="5364163"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solidFill>
                  <a:srgbClr val="FF9933"/>
                </a:solidFill>
              </a:rPr>
              <a:t>Les ronces couvrent le chemin de l'amitié quand on n'y passe pas souvent.</a:t>
            </a:r>
            <a:br>
              <a:rPr lang="fr-FR" altLang="it-IT">
                <a:solidFill>
                  <a:srgbClr val="FF9933"/>
                </a:solidFill>
              </a:rPr>
            </a:br>
            <a:r>
              <a:rPr lang="fr-FR" altLang="it-IT">
                <a:solidFill>
                  <a:srgbClr val="FF9933"/>
                </a:solidFill>
              </a:rPr>
              <a:t>			Rivarol</a:t>
            </a:r>
            <a:endParaRPr lang="it-IT" altLang="it-IT">
              <a:solidFill>
                <a:srgbClr val="FF9933"/>
              </a:solidFill>
            </a:endParaRPr>
          </a:p>
        </p:txBody>
      </p:sp>
      <p:pic>
        <p:nvPicPr>
          <p:cNvPr id="23557"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0000">
        <p14:gallery dir="l"/>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3" descr="P3174383-csl-nero"/>
          <p:cNvPicPr>
            <a:picLocks noChangeAspect="1" noChangeArrowheads="1"/>
          </p:cNvPicPr>
          <p:nvPr/>
        </p:nvPicPr>
        <p:blipFill>
          <a:blip r:embed="rId2">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rot="1915499">
            <a:off x="2686050" y="-973138"/>
            <a:ext cx="7513638" cy="563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tangolo 1"/>
          <p:cNvSpPr>
            <a:spLocks noChangeArrowheads="1"/>
          </p:cNvSpPr>
          <p:nvPr/>
        </p:nvSpPr>
        <p:spPr bwMode="auto">
          <a:xfrm>
            <a:off x="755650" y="5024438"/>
            <a:ext cx="54324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solidFill>
                  <a:srgbClr val="FFCCCC"/>
                </a:solidFill>
              </a:rPr>
              <a:t>Que la douceur de l’amitié soit faite de rires et de plaisirs partagés.</a:t>
            </a:r>
            <a:br>
              <a:rPr lang="fr-FR" altLang="it-IT">
                <a:solidFill>
                  <a:srgbClr val="FFCCCC"/>
                </a:solidFill>
              </a:rPr>
            </a:br>
            <a:r>
              <a:rPr lang="fr-FR" altLang="it-IT">
                <a:solidFill>
                  <a:srgbClr val="FFCCCC"/>
                </a:solidFill>
              </a:rPr>
              <a:t>		Khalil Gibran</a:t>
            </a:r>
            <a:endParaRPr lang="it-IT" altLang="it-IT">
              <a:solidFill>
                <a:srgbClr val="FFCCCC"/>
              </a:solidFill>
            </a:endParaRPr>
          </a:p>
        </p:txBody>
      </p:sp>
      <p:pic>
        <p:nvPicPr>
          <p:cNvPr id="24580"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10000">
        <p14:gallery dir="l"/>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3" descr="P6266339-csle-nero"/>
          <p:cNvPicPr>
            <a:picLocks noChangeAspect="1" noChangeArrowheads="1"/>
          </p:cNvPicPr>
          <p:nvPr/>
        </p:nvPicPr>
        <p:blipFill>
          <a:blip r:embed="rId2">
            <a:clrChange>
              <a:clrFrom>
                <a:srgbClr val="060606"/>
              </a:clrFrom>
              <a:clrTo>
                <a:srgbClr val="060606">
                  <a:alpha val="0"/>
                </a:srgbClr>
              </a:clrTo>
            </a:clrChange>
            <a:extLst>
              <a:ext uri="{28A0092B-C50C-407E-A947-70E740481C1C}">
                <a14:useLocalDpi xmlns:a14="http://schemas.microsoft.com/office/drawing/2010/main" val="0"/>
              </a:ext>
            </a:extLst>
          </a:blip>
          <a:srcRect/>
          <a:stretch>
            <a:fillRect/>
          </a:stretch>
        </p:blipFill>
        <p:spPr bwMode="auto">
          <a:xfrm rot="950338">
            <a:off x="1528763" y="138113"/>
            <a:ext cx="7835900" cy="58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ttangolo 1"/>
          <p:cNvSpPr>
            <a:spLocks noChangeArrowheads="1"/>
          </p:cNvSpPr>
          <p:nvPr/>
        </p:nvSpPr>
        <p:spPr bwMode="auto">
          <a:xfrm>
            <a:off x="684213" y="5084763"/>
            <a:ext cx="49672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r>
              <a:rPr lang="fr-FR" altLang="it-IT">
                <a:solidFill>
                  <a:srgbClr val="FF9999"/>
                </a:solidFill>
              </a:rPr>
              <a:t>Blâme ton ami en secret ; vante-le devant les autres.</a:t>
            </a:r>
            <a:br>
              <a:rPr lang="fr-FR" altLang="it-IT">
                <a:solidFill>
                  <a:srgbClr val="FF9999"/>
                </a:solidFill>
              </a:rPr>
            </a:br>
            <a:r>
              <a:rPr lang="fr-FR" altLang="it-IT">
                <a:solidFill>
                  <a:srgbClr val="FF9999"/>
                </a:solidFill>
              </a:rPr>
              <a:t>		Léonard de Vinci</a:t>
            </a:r>
            <a:endParaRPr lang="it-IT" altLang="it-IT">
              <a:solidFill>
                <a:srgbClr val="FF9999"/>
              </a:solidFill>
            </a:endParaRPr>
          </a:p>
        </p:txBody>
      </p:sp>
      <p:pic>
        <p:nvPicPr>
          <p:cNvPr id="25604" name="Picture 2" descr="G:\PRIMAVERA\- ENTRATA e FINE primavera\- entrate e CORNICI\slide0096_image01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advClick="0" advTm="9000">
        <p14:gallery dir="l"/>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by="(-#ppt_w*2)" calcmode="lin" valueType="num">
                                      <p:cBhvr rctx="PPT">
                                        <p:cTn id="7" dur="500" autoRev="1" fill="hold">
                                          <p:stCondLst>
                                            <p:cond delay="0"/>
                                          </p:stCondLst>
                                        </p:cTn>
                                        <p:tgtEl>
                                          <p:spTgt spid="2"/>
                                        </p:tgtEl>
                                        <p:attrNameLst>
                                          <p:attrName>ppt_w</p:attrName>
                                        </p:attrNameLst>
                                      </p:cBhvr>
                                    </p:anim>
                                    <p:anim by="(#ppt_w*0.50)" calcmode="lin" valueType="num">
                                      <p:cBhvr>
                                        <p:cTn id="8" dur="500" decel="50000" autoRev="1" fill="hold">
                                          <p:stCondLst>
                                            <p:cond delay="0"/>
                                          </p:stCondLst>
                                        </p:cTn>
                                        <p:tgtEl>
                                          <p:spTgt spid="2"/>
                                        </p:tgtEl>
                                        <p:attrNameLst>
                                          <p:attrName>ppt_x</p:attrName>
                                        </p:attrNameLst>
                                      </p:cBhvr>
                                    </p:anim>
                                    <p:anim from="(-#ppt_h/2)" to="(#ppt_y)" calcmode="lin" valueType="num">
                                      <p:cBhvr>
                                        <p:cTn id="9" dur="1000" fill="hold">
                                          <p:stCondLst>
                                            <p:cond delay="0"/>
                                          </p:stCondLst>
                                        </p:cTn>
                                        <p:tgtEl>
                                          <p:spTgt spid="2"/>
                                        </p:tgtEl>
                                        <p:attrNameLst>
                                          <p:attrName>ppt_y</p:attrName>
                                        </p:attrNameLst>
                                      </p:cBhvr>
                                    </p:anim>
                                    <p:animRot by="21600000">
                                      <p:cBhvr>
                                        <p:cTn id="10" dur="1000"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65" name="Text Box 17"/>
          <p:cNvSpPr txBox="1">
            <a:spLocks noChangeArrowheads="1"/>
          </p:cNvSpPr>
          <p:nvPr/>
        </p:nvSpPr>
        <p:spPr bwMode="auto">
          <a:xfrm>
            <a:off x="1839913" y="549275"/>
            <a:ext cx="5395912"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a:lnSpc>
                <a:spcPct val="80000"/>
              </a:lnSpc>
              <a:spcBef>
                <a:spcPct val="50000"/>
              </a:spcBef>
              <a:buFontTx/>
              <a:buNone/>
            </a:pPr>
            <a:endParaRPr lang="it-IT" altLang="it-IT" b="1" dirty="0" smtClean="0">
              <a:solidFill>
                <a:srgbClr val="FF0000"/>
              </a:solidFill>
              <a:latin typeface="Monotype Corsiva" pitchFamily="66" charset="0"/>
            </a:endParaRPr>
          </a:p>
          <a:p>
            <a:pPr algn="ctr">
              <a:lnSpc>
                <a:spcPct val="80000"/>
              </a:lnSpc>
              <a:spcBef>
                <a:spcPct val="50000"/>
              </a:spcBef>
              <a:buFontTx/>
              <a:buNone/>
            </a:pPr>
            <a:endParaRPr lang="fr-FR" altLang="it-IT" sz="1400" b="1" dirty="0">
              <a:solidFill>
                <a:srgbClr val="3366FF"/>
              </a:solidFill>
              <a:latin typeface="Comic Sans MS" pitchFamily="66" charset="0"/>
            </a:endParaRPr>
          </a:p>
        </p:txBody>
      </p:sp>
      <p:sp>
        <p:nvSpPr>
          <p:cNvPr id="26627" name="Text Box 1064"/>
          <p:cNvSpPr txBox="1">
            <a:spLocks noChangeArrowheads="1"/>
          </p:cNvSpPr>
          <p:nvPr/>
        </p:nvSpPr>
        <p:spPr bwMode="auto">
          <a:xfrm>
            <a:off x="781050" y="5561013"/>
            <a:ext cx="1938338" cy="523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a:spcBef>
                <a:spcPct val="50000"/>
              </a:spcBef>
            </a:pPr>
            <a:r>
              <a:rPr lang="it-IT" altLang="it-IT" sz="2800" b="1">
                <a:solidFill>
                  <a:srgbClr val="FFFF00"/>
                </a:solidFill>
                <a:latin typeface="Rage Italic" pitchFamily="66" charset="0"/>
              </a:rPr>
              <a:t>Juin 2015</a:t>
            </a:r>
          </a:p>
        </p:txBody>
      </p:sp>
      <p:pic>
        <p:nvPicPr>
          <p:cNvPr id="26628" name="Picture 8" descr="P7301288-crop-grey"/>
          <p:cNvPicPr>
            <a:picLocks noChangeAspect="1" noChangeArrowheads="1"/>
          </p:cNvPicPr>
          <p:nvPr/>
        </p:nvPicPr>
        <p:blipFill>
          <a:blip r:embed="rId2">
            <a:clrChange>
              <a:clrFrom>
                <a:srgbClr val="33373A"/>
              </a:clrFrom>
              <a:clrTo>
                <a:srgbClr val="33373A">
                  <a:alpha val="0"/>
                </a:srgbClr>
              </a:clrTo>
            </a:clrChange>
            <a:extLst>
              <a:ext uri="{28A0092B-C50C-407E-A947-70E740481C1C}">
                <a14:useLocalDpi xmlns:a14="http://schemas.microsoft.com/office/drawing/2010/main" val="0"/>
              </a:ext>
            </a:extLst>
          </a:blip>
          <a:srcRect/>
          <a:stretch>
            <a:fillRect/>
          </a:stretch>
        </p:blipFill>
        <p:spPr bwMode="auto">
          <a:xfrm>
            <a:off x="7677150" y="5084763"/>
            <a:ext cx="1119188" cy="100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10" descr="E:\CARLA Carla Acer 16-3-2014\- 0A New Pc-ACER 2 febbraio 2013\- 0 GIF cartelle  2012-2013 - 1 maggio\MUSICA  e FIRMA\Firma\z4eadc82991823 by Charlotte.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642225" y="5822950"/>
            <a:ext cx="1501775" cy="331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0" name="Text Box 10"/>
          <p:cNvSpPr txBox="1">
            <a:spLocks noChangeArrowheads="1"/>
          </p:cNvSpPr>
          <p:nvPr/>
        </p:nvSpPr>
        <p:spPr bwMode="auto">
          <a:xfrm>
            <a:off x="688975" y="5983288"/>
            <a:ext cx="3743325"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Forte" pitchFamily="66" charset="0"/>
              </a:defRPr>
            </a:lvl1pPr>
            <a:lvl2pPr marL="742950" indent="-285750" eaLnBrk="0" hangingPunct="0">
              <a:defRPr sz="2400">
                <a:solidFill>
                  <a:schemeClr val="tx1"/>
                </a:solidFill>
                <a:latin typeface="Forte" pitchFamily="66" charset="0"/>
              </a:defRPr>
            </a:lvl2pPr>
            <a:lvl3pPr marL="1143000" indent="-228600" eaLnBrk="0" hangingPunct="0">
              <a:defRPr sz="2400">
                <a:solidFill>
                  <a:schemeClr val="tx1"/>
                </a:solidFill>
                <a:latin typeface="Forte" pitchFamily="66" charset="0"/>
              </a:defRPr>
            </a:lvl3pPr>
            <a:lvl4pPr marL="1600200" indent="-228600" eaLnBrk="0" hangingPunct="0">
              <a:defRPr sz="2400">
                <a:solidFill>
                  <a:schemeClr val="tx1"/>
                </a:solidFill>
                <a:latin typeface="Forte" pitchFamily="66" charset="0"/>
              </a:defRPr>
            </a:lvl4pPr>
            <a:lvl5pPr marL="2057400" indent="-228600" eaLnBrk="0" hangingPunct="0">
              <a:defRPr sz="2400">
                <a:solidFill>
                  <a:schemeClr val="tx1"/>
                </a:solidFill>
                <a:latin typeface="Forte" pitchFamily="66" charset="0"/>
              </a:defRPr>
            </a:lvl5pPr>
            <a:lvl6pPr marL="2514600" indent="-228600" eaLnBrk="0" fontAlgn="base" hangingPunct="0">
              <a:spcBef>
                <a:spcPct val="0"/>
              </a:spcBef>
              <a:spcAft>
                <a:spcPct val="0"/>
              </a:spcAft>
              <a:defRPr sz="2400">
                <a:solidFill>
                  <a:schemeClr val="tx1"/>
                </a:solidFill>
                <a:latin typeface="Forte" pitchFamily="66" charset="0"/>
              </a:defRPr>
            </a:lvl6pPr>
            <a:lvl7pPr marL="2971800" indent="-228600" eaLnBrk="0" fontAlgn="base" hangingPunct="0">
              <a:spcBef>
                <a:spcPct val="0"/>
              </a:spcBef>
              <a:spcAft>
                <a:spcPct val="0"/>
              </a:spcAft>
              <a:defRPr sz="2400">
                <a:solidFill>
                  <a:schemeClr val="tx1"/>
                </a:solidFill>
                <a:latin typeface="Forte" pitchFamily="66" charset="0"/>
              </a:defRPr>
            </a:lvl7pPr>
            <a:lvl8pPr marL="3429000" indent="-228600" eaLnBrk="0" fontAlgn="base" hangingPunct="0">
              <a:spcBef>
                <a:spcPct val="0"/>
              </a:spcBef>
              <a:spcAft>
                <a:spcPct val="0"/>
              </a:spcAft>
              <a:defRPr sz="2400">
                <a:solidFill>
                  <a:schemeClr val="tx1"/>
                </a:solidFill>
                <a:latin typeface="Forte" pitchFamily="66" charset="0"/>
              </a:defRPr>
            </a:lvl8pPr>
            <a:lvl9pPr marL="3886200" indent="-228600" eaLnBrk="0" fontAlgn="base" hangingPunct="0">
              <a:spcBef>
                <a:spcPct val="0"/>
              </a:spcBef>
              <a:spcAft>
                <a:spcPct val="0"/>
              </a:spcAft>
              <a:defRPr sz="2400">
                <a:solidFill>
                  <a:schemeClr val="tx1"/>
                </a:solidFill>
                <a:latin typeface="Forte" pitchFamily="66" charset="0"/>
              </a:defRPr>
            </a:lvl9pPr>
          </a:lstStyle>
          <a:p>
            <a:pPr eaLnBrk="1" hangingPunct="1">
              <a:spcBef>
                <a:spcPct val="50000"/>
              </a:spcBef>
            </a:pPr>
            <a:r>
              <a:rPr lang="it-IT" altLang="it-IT" sz="1800" b="1">
                <a:solidFill>
                  <a:srgbClr val="FFFFFF"/>
                </a:solidFill>
                <a:latin typeface="Monotype Corsiva" pitchFamily="66" charset="0"/>
              </a:rPr>
              <a:t>Musique: L’hymne a l’amitié – Céline Dion</a:t>
            </a:r>
            <a:endParaRPr lang="it-IT" altLang="it-IT" sz="1800">
              <a:solidFill>
                <a:srgbClr val="FFFFFF"/>
              </a:solidFill>
              <a:latin typeface="Monotype Corsiva" pitchFamily="66" charset="0"/>
            </a:endParaRPr>
          </a:p>
        </p:txBody>
      </p:sp>
      <p:pic>
        <p:nvPicPr>
          <p:cNvPr id="26631" name="Picture 2" descr="E:\CARLA Carla Acer 16-3-2014\- 0A New Pc-ACER 2 febbraio 2013\- 00 1 GIUGNO\- ARRIVAL + GIF 21 Giugno\GIF 4 giugno 2015\11.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951787" y="6258560"/>
            <a:ext cx="569913"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2" name="Picture 7" descr="G:\ESTATE\A Friendship AMICIZIA\sfondi e foto\4adf129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91587" y="729456"/>
            <a:ext cx="3309938" cy="468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3" name="Picture 8" descr="G:\- copia GIF 16 marzo\5998a456.gif"/>
          <p:cNvPicPr>
            <a:picLocks noChangeAspect="1" noChangeArrowheads="1" noCrop="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44550" y="549275"/>
            <a:ext cx="2910654" cy="3383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 descr="G:\PRIMAVERA\- ENTRATA e FINE primavera\- entrate e CORNICI\slide0096_image018.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638" y="0"/>
            <a:ext cx="91646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 Box 39">
            <a:hlinkClick r:id="" action="ppaction://hlinkshowjump?jump=firstslide"/>
          </p:cNvPr>
          <p:cNvSpPr txBox="1">
            <a:spLocks noChangeArrowheads="1"/>
          </p:cNvSpPr>
          <p:nvPr/>
        </p:nvSpPr>
        <p:spPr bwMode="auto">
          <a:xfrm>
            <a:off x="5116513" y="5927725"/>
            <a:ext cx="1943100" cy="320675"/>
          </a:xfrm>
          <a:prstGeom prst="rect">
            <a:avLst/>
          </a:prstGeom>
          <a:noFill/>
          <a:ln>
            <a:noFill/>
          </a:ln>
          <a:effectLst>
            <a:outerShdw dist="17961" dir="2700000" algn="ctr" rotWithShape="0">
              <a:srgbClr val="CC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57150">
                <a:solidFill>
                  <a:srgbClr val="FF99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charset="0"/>
              </a:defRPr>
            </a:lvl1pPr>
            <a:lvl2pPr marL="742950" indent="-285750" eaLnBrk="0" hangingPunct="0">
              <a:spcBef>
                <a:spcPct val="20000"/>
              </a:spcBef>
              <a:buChar char="–"/>
              <a:defRPr sz="2800">
                <a:solidFill>
                  <a:schemeClr val="tx1"/>
                </a:solidFill>
                <a:latin typeface="Arial" charset="0"/>
              </a:defRPr>
            </a:lvl2pPr>
            <a:lvl3pPr marL="1143000" indent="-228600" eaLnBrk="0" hangingPunct="0">
              <a:spcBef>
                <a:spcPct val="20000"/>
              </a:spcBef>
              <a:buChar char="•"/>
              <a:defRPr sz="2400">
                <a:solidFill>
                  <a:schemeClr val="tx1"/>
                </a:solidFill>
                <a:latin typeface="Arial" charset="0"/>
              </a:defRPr>
            </a:lvl3pPr>
            <a:lvl4pPr marL="1600200" indent="-228600" eaLnBrk="0" hangingPunct="0">
              <a:spcBef>
                <a:spcPct val="20000"/>
              </a:spcBef>
              <a:buChar char="–"/>
              <a:defRPr sz="2000">
                <a:solidFill>
                  <a:schemeClr val="tx1"/>
                </a:solidFill>
                <a:latin typeface="Arial" charset="0"/>
              </a:defRPr>
            </a:lvl4pPr>
            <a:lvl5pPr marL="2057400" indent="-228600" eaLnBrk="0" hangingPunct="0">
              <a:spcBef>
                <a:spcPct val="20000"/>
              </a:spcBef>
              <a:buChar char="»"/>
              <a:defRPr sz="2000">
                <a:solidFill>
                  <a:schemeClr val="tx1"/>
                </a:solidFill>
                <a:latin typeface="Arial" charset="0"/>
              </a:defRPr>
            </a:lvl5pPr>
            <a:lvl6pPr marL="2514600" indent="-228600" eaLnBrk="0" fontAlgn="base" hangingPunct="0">
              <a:spcBef>
                <a:spcPct val="20000"/>
              </a:spcBef>
              <a:spcAft>
                <a:spcPct val="0"/>
              </a:spcAft>
              <a:buChar char="»"/>
              <a:defRPr sz="2000">
                <a:solidFill>
                  <a:schemeClr val="tx1"/>
                </a:solidFill>
                <a:latin typeface="Arial" charset="0"/>
              </a:defRPr>
            </a:lvl6pPr>
            <a:lvl7pPr marL="2971800" indent="-228600" eaLnBrk="0" fontAlgn="base" hangingPunct="0">
              <a:spcBef>
                <a:spcPct val="20000"/>
              </a:spcBef>
              <a:spcAft>
                <a:spcPct val="0"/>
              </a:spcAft>
              <a:buChar char="»"/>
              <a:defRPr sz="2000">
                <a:solidFill>
                  <a:schemeClr val="tx1"/>
                </a:solidFill>
                <a:latin typeface="Arial" charset="0"/>
              </a:defRPr>
            </a:lvl7pPr>
            <a:lvl8pPr marL="3429000" indent="-228600" eaLnBrk="0" fontAlgn="base" hangingPunct="0">
              <a:spcBef>
                <a:spcPct val="20000"/>
              </a:spcBef>
              <a:spcAft>
                <a:spcPct val="0"/>
              </a:spcAft>
              <a:buChar char="»"/>
              <a:defRPr sz="2000">
                <a:solidFill>
                  <a:schemeClr val="tx1"/>
                </a:solidFill>
                <a:latin typeface="Arial" charset="0"/>
              </a:defRPr>
            </a:lvl8pPr>
            <a:lvl9pPr marL="3886200" indent="-228600" eaLnBrk="0" fontAlgn="base" hangingPunct="0">
              <a:spcBef>
                <a:spcPct val="20000"/>
              </a:spcBef>
              <a:spcAft>
                <a:spcPct val="0"/>
              </a:spcAft>
              <a:buChar char="»"/>
              <a:defRPr sz="2000">
                <a:solidFill>
                  <a:schemeClr val="tx1"/>
                </a:solidFill>
                <a:latin typeface="Arial" charset="0"/>
              </a:defRPr>
            </a:lvl9pPr>
          </a:lstStyle>
          <a:p>
            <a:pPr algn="ctr" eaLnBrk="1" hangingPunct="1">
              <a:spcBef>
                <a:spcPct val="0"/>
              </a:spcBef>
              <a:buClr>
                <a:srgbClr val="EAEBDE"/>
              </a:buClr>
              <a:buSzPct val="95000"/>
              <a:buFont typeface="Wingdings" pitchFamily="2" charset="2"/>
              <a:buNone/>
            </a:pPr>
            <a:r>
              <a:rPr lang="en-US" altLang="it-IT" sz="1500" dirty="0">
                <a:solidFill>
                  <a:srgbClr val="FFFF66"/>
                </a:solidFill>
                <a:latin typeface="Monotype Corsiva" pitchFamily="66" charset="0"/>
              </a:rPr>
              <a:t>Click </a:t>
            </a:r>
            <a:r>
              <a:rPr lang="en-US" altLang="it-IT" sz="1500" dirty="0" err="1">
                <a:solidFill>
                  <a:srgbClr val="FFFF66"/>
                </a:solidFill>
                <a:latin typeface="Monotype Corsiva" pitchFamily="66" charset="0"/>
              </a:rPr>
              <a:t>ici</a:t>
            </a:r>
            <a:r>
              <a:rPr lang="en-US" altLang="it-IT" sz="1500" dirty="0">
                <a:solidFill>
                  <a:srgbClr val="FFFF66"/>
                </a:solidFill>
                <a:latin typeface="Monotype Corsiva" pitchFamily="66" charset="0"/>
              </a:rPr>
              <a:t> pour le revoir</a:t>
            </a:r>
          </a:p>
        </p:txBody>
      </p:sp>
    </p:spTree>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53265"/>
                                        </p:tgtEl>
                                        <p:attrNameLst>
                                          <p:attrName>style.visibility</p:attrName>
                                        </p:attrNameLst>
                                      </p:cBhvr>
                                      <p:to>
                                        <p:strVal val="visible"/>
                                      </p:to>
                                    </p:set>
                                    <p:animEffect transition="in" filter="fade">
                                      <p:cBhvr>
                                        <p:cTn id="7" dur="2000"/>
                                        <p:tgtEl>
                                          <p:spTgt spid="532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65" grpId="0"/>
    </p:bldLst>
  </p:timing>
</p:sld>
</file>

<file path=ppt/theme/theme1.xml><?xml version="1.0" encoding="utf-8"?>
<a:theme xmlns:a="http://schemas.openxmlformats.org/drawingml/2006/main" name="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2163</TotalTime>
  <Words>459</Words>
  <Application>Microsoft Office PowerPoint</Application>
  <PresentationFormat>Presentazione su schermo (4:3)</PresentationFormat>
  <Paragraphs>31</Paragraphs>
  <Slides>25</Slides>
  <Notes>0</Notes>
  <HiddenSlides>0</HiddenSlides>
  <MMClips>0</MMClips>
  <ScaleCrop>false</ScaleCrop>
  <HeadingPairs>
    <vt:vector size="4" baseType="variant">
      <vt:variant>
        <vt:lpstr>Tema</vt:lpstr>
      </vt:variant>
      <vt:variant>
        <vt:i4>1</vt:i4>
      </vt:variant>
      <vt:variant>
        <vt:lpstr>Titoli diapositive</vt:lpstr>
      </vt:variant>
      <vt:variant>
        <vt:i4>25</vt:i4>
      </vt:variant>
    </vt:vector>
  </HeadingPairs>
  <TitlesOfParts>
    <vt:vector size="26" baseType="lpstr">
      <vt:lpstr>Struttura predefinita</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jardin de l'amitié</dc:title>
  <dc:creator>Charlotte</dc:creator>
  <cp:lastModifiedBy>carla</cp:lastModifiedBy>
  <cp:revision>105</cp:revision>
  <dcterms:created xsi:type="dcterms:W3CDTF">2008-03-04T08:46:59Z</dcterms:created>
  <dcterms:modified xsi:type="dcterms:W3CDTF">2015-06-30T17:54:36Z</dcterms:modified>
  <cp:contentStatus>Finale</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