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3" r:id="rId35"/>
    <p:sldId id="294" r:id="rId36"/>
    <p:sldId id="295" r:id="rId37"/>
    <p:sldId id="296" r:id="rId38"/>
    <p:sldId id="298" r:id="rId39"/>
    <p:sldId id="299" r:id="rId40"/>
    <p:sldId id="300" r:id="rId41"/>
  </p:sldIdLst>
  <p:sldSz cx="9144000" cy="5143500" type="screen16x9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86" y="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FA9CA-0606-4876-AD95-C42B9316D829}" type="datetimeFigureOut">
              <a:rPr lang="hu-HU" smtClean="0"/>
              <a:t>2015.04.06.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C2352-5B6E-4C99-9389-41127CF2BD99}" type="slidenum">
              <a:rPr lang="hu-HU" smtClean="0"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split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6-1600x_0.t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500708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2857488" y="2196700"/>
            <a:ext cx="4429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Top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photos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2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5000">
    <p:split dir="in"/>
    <p:sndAc>
      <p:stSnd>
        <p:snd r:embed="rId2" name="Sleeping_Romance_-_The_Promise_Inside_[official_m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079709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hanced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701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hanced_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53578"/>
            <a:ext cx="8953500" cy="5036344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hanced_3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772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867" y="0"/>
            <a:ext cx="7840266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3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4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5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1342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l_6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3675003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ree-br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307" y="0"/>
            <a:ext cx="3951387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ree-br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6" y="0"/>
            <a:ext cx="8599289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8187" y="0"/>
            <a:ext cx="4587627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3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7736" y="0"/>
            <a:ext cx="514852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4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6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7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542927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8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9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0" y="0"/>
            <a:ext cx="9108281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A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001024" cy="5160661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B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C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D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828" y="0"/>
            <a:ext cx="7322344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E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0"/>
            <a:ext cx="85725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F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926" y="0"/>
            <a:ext cx="747414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1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986" y="0"/>
            <a:ext cx="4092029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2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4" y="0"/>
            <a:ext cx="8786813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4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43998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5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982783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6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7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9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838" y="0"/>
            <a:ext cx="4594324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n_1A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med" advTm="5000"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osemite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642910" y="4500576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</Words>
  <Application>Microsoft Office PowerPoint</Application>
  <PresentationFormat>Diavetítés a képernyőre (16:9 oldalarány)</PresentationFormat>
  <Paragraphs>2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Vámos</cp:lastModifiedBy>
  <cp:revision>2</cp:revision>
  <dcterms:created xsi:type="dcterms:W3CDTF">2015-04-06T06:35:19Z</dcterms:created>
  <dcterms:modified xsi:type="dcterms:W3CDTF">2015-04-06T06:53:41Z</dcterms:modified>
</cp:coreProperties>
</file>