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4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772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183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612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69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861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366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0482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479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02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722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688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06EAC-F171-4433-964E-1E34DE730CEA}" type="datetimeFigureOut">
              <a:rPr lang="he-IL" smtClean="0"/>
              <a:t>ח'/אייר/תשע"ה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D09D4-B70D-472E-AB83-B4ACB217F8C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81106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Future World Music - Ascension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72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813"/>
            <a:ext cx="9144000" cy="6302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1287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937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6323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076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5"/>
            <a:ext cx="9144000" cy="6189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38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075"/>
            <a:ext cx="9144000" cy="6164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328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302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278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538"/>
            <a:ext cx="9144000" cy="5875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214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30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438"/>
            <a:ext cx="9144000" cy="5953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7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7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001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978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729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072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904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7813"/>
            <a:ext cx="9144000" cy="63007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80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075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8374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4581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034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631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54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730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9137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75"/>
            <a:ext cx="9144000" cy="5961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532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993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063"/>
            <a:ext cx="9144000" cy="5857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579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" y="375736"/>
            <a:ext cx="9144000" cy="61055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009" y="6488668"/>
            <a:ext cx="32144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Future World Music - Ascension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0106"/>
            <a:ext cx="3059832" cy="17211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6906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668" y="4941168"/>
            <a:ext cx="2738332" cy="191683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054400" y="5773375"/>
            <a:ext cx="11079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Brush Script MT" panose="03060802040406070304" pitchFamily="66" charset="0"/>
              </a:rPr>
              <a:t>iBolit</a:t>
            </a:r>
            <a:endParaRPr lang="he-IL" sz="40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75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60000">
        <p:randomBar dir="vert"/>
      </p:transition>
    </mc:Choice>
    <mc:Fallback>
      <p:transition spd="slow" advClick="0" advTm="6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</Words>
  <Application>Microsoft Office PowerPoint</Application>
  <PresentationFormat>On-screen Show (4:3)</PresentationFormat>
  <Paragraphs>3</Paragraphs>
  <Slides>31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2015-04-27T16:52:49Z</dcterms:created>
  <dcterms:modified xsi:type="dcterms:W3CDTF">2015-04-27T17:26:54Z</dcterms:modified>
</cp:coreProperties>
</file>