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76" d="100"/>
          <a:sy n="76" d="100"/>
        </p:scale>
        <p:origin x="-336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6C6F6-F072-4B2C-8BBF-8FC363BE14BD}" type="datetimeFigureOut">
              <a:rPr lang="he-IL" smtClean="0"/>
              <a:t>ה'/אייר/תשע"ה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1201-A4AE-4B42-ABCF-49BBF225C9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3048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6C6F6-F072-4B2C-8BBF-8FC363BE14BD}" type="datetimeFigureOut">
              <a:rPr lang="he-IL" smtClean="0"/>
              <a:t>ה'/אייר/תשע"ה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1201-A4AE-4B42-ABCF-49BBF225C9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8877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6C6F6-F072-4B2C-8BBF-8FC363BE14BD}" type="datetimeFigureOut">
              <a:rPr lang="he-IL" smtClean="0"/>
              <a:t>ה'/אייר/תשע"ה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1201-A4AE-4B42-ABCF-49BBF225C9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4058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6C6F6-F072-4B2C-8BBF-8FC363BE14BD}" type="datetimeFigureOut">
              <a:rPr lang="he-IL" smtClean="0"/>
              <a:t>ה'/אייר/תשע"ה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1201-A4AE-4B42-ABCF-49BBF225C9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84416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6C6F6-F072-4B2C-8BBF-8FC363BE14BD}" type="datetimeFigureOut">
              <a:rPr lang="he-IL" smtClean="0"/>
              <a:t>ה'/אייר/תשע"ה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1201-A4AE-4B42-ABCF-49BBF225C9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6429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6C6F6-F072-4B2C-8BBF-8FC363BE14BD}" type="datetimeFigureOut">
              <a:rPr lang="he-IL" smtClean="0"/>
              <a:t>ה'/אייר/תשע"ה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1201-A4AE-4B42-ABCF-49BBF225C9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68542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6C6F6-F072-4B2C-8BBF-8FC363BE14BD}" type="datetimeFigureOut">
              <a:rPr lang="he-IL" smtClean="0"/>
              <a:t>ה'/אייר/תשע"ה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1201-A4AE-4B42-ABCF-49BBF225C9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6310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6C6F6-F072-4B2C-8BBF-8FC363BE14BD}" type="datetimeFigureOut">
              <a:rPr lang="he-IL" smtClean="0"/>
              <a:t>ה'/אייר/תשע"ה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1201-A4AE-4B42-ABCF-49BBF225C9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87387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6C6F6-F072-4B2C-8BBF-8FC363BE14BD}" type="datetimeFigureOut">
              <a:rPr lang="he-IL" smtClean="0"/>
              <a:t>ה'/אייר/תשע"ה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1201-A4AE-4B42-ABCF-49BBF225C9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96486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6C6F6-F072-4B2C-8BBF-8FC363BE14BD}" type="datetimeFigureOut">
              <a:rPr lang="he-IL" smtClean="0"/>
              <a:t>ה'/אייר/תשע"ה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1201-A4AE-4B42-ABCF-49BBF225C9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46109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6C6F6-F072-4B2C-8BBF-8FC363BE14BD}" type="datetimeFigureOut">
              <a:rPr lang="he-IL" smtClean="0"/>
              <a:t>ה'/אייר/תשע"ה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1201-A4AE-4B42-ABCF-49BBF225C9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55976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6C6F6-F072-4B2C-8BBF-8FC363BE14BD}" type="datetimeFigureOut">
              <a:rPr lang="he-IL" smtClean="0"/>
              <a:t>ה'/אייר/תשע"ה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2A1201-A4AE-4B42-ABCF-49BBF225C91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94586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1638"/>
            <a:ext cx="9144000" cy="605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The Cranberries - God Be With You, Ireland 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372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4163"/>
            <a:ext cx="9144000" cy="62880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6872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613"/>
            <a:ext cx="9144000" cy="6200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8612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1788"/>
            <a:ext cx="9144000" cy="61928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0185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975"/>
            <a:ext cx="9144000" cy="59864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3643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13"/>
            <a:ext cx="9144000" cy="6251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6082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1638"/>
            <a:ext cx="9144000" cy="60531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614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8925"/>
            <a:ext cx="9144000" cy="6278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7145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4513"/>
            <a:ext cx="9144000" cy="57673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9279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4063"/>
            <a:ext cx="9144000" cy="5349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218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"/>
            <a:ext cx="9144000" cy="59420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7830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938"/>
            <a:ext cx="9144000" cy="5824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7708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8138"/>
            <a:ext cx="9144000" cy="61801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7638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5613"/>
            <a:ext cx="9144000" cy="5946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302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350"/>
            <a:ext cx="9144000" cy="6335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0518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7525"/>
            <a:ext cx="9144000" cy="5821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3114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8950"/>
            <a:ext cx="9144000" cy="5880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0738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0063"/>
            <a:ext cx="9144000" cy="5857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8893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8"/>
            <a:ext cx="9144000" cy="5735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1658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975"/>
            <a:ext cx="9144000" cy="59864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6627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61706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5729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1013"/>
            <a:ext cx="9144000" cy="58943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287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2575"/>
            <a:ext cx="9144000" cy="6292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5405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775"/>
            <a:ext cx="9144000" cy="56308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507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613"/>
            <a:ext cx="9144000" cy="6200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2877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5788"/>
            <a:ext cx="9144000" cy="5686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7856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1463"/>
            <a:ext cx="9144000" cy="63134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475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3050"/>
            <a:ext cx="9144000" cy="63103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1500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0675"/>
            <a:ext cx="9144000" cy="6216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848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5788"/>
            <a:ext cx="9144000" cy="5686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29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13"/>
            <a:ext cx="9144000" cy="6251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1686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900"/>
            <a:ext cx="9144000" cy="5918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317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1800"/>
            <a:ext cx="9144000" cy="59928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4002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4025"/>
            <a:ext cx="9144000" cy="5948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4824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4163"/>
            <a:ext cx="9144000" cy="62880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709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4200"/>
            <a:ext cx="9144000" cy="5689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164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7988"/>
            <a:ext cx="9144000" cy="6042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5547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1313"/>
            <a:ext cx="9144000" cy="6175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7340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3538"/>
            <a:ext cx="9144000" cy="61293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0062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5788"/>
            <a:ext cx="9144000" cy="5686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3270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8343"/>
            <a:ext cx="9144000" cy="54213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6488668"/>
            <a:ext cx="4255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The Cranberries - God Be With You, Ireland </a:t>
            </a:r>
            <a:endParaRPr lang="he-IL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13176"/>
            <a:ext cx="2196000" cy="1464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74991" y="0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1026" name="Picture 2" descr="D:\Documents\PPSX gotovie\3e72a2bcdc75b2b3190741a14b2f77c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558924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622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0">
        <p:randomBar/>
      </p:transition>
    </mc:Choice>
    <mc:Fallback>
      <p:transition spd="slow" advClick="0" advTm="60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13</Words>
  <Application>Microsoft Office PowerPoint</Application>
  <PresentationFormat>On-screen Show (4:3)</PresentationFormat>
  <Paragraphs>2</Paragraphs>
  <Slides>41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2015-04-24T17:43:54Z</dcterms:created>
  <dcterms:modified xsi:type="dcterms:W3CDTF">2015-04-24T17:56:22Z</dcterms:modified>
</cp:coreProperties>
</file>