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8" r:id="rId2"/>
    <p:sldId id="267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94" r:id="rId30"/>
    <p:sldId id="295" r:id="rId31"/>
    <p:sldId id="296" r:id="rId32"/>
    <p:sldId id="297" r:id="rId33"/>
    <p:sldId id="298" r:id="rId34"/>
    <p:sldId id="299" r:id="rId35"/>
    <p:sldId id="300" r:id="rId36"/>
    <p:sldId id="301" r:id="rId37"/>
    <p:sldId id="302" r:id="rId38"/>
    <p:sldId id="303" r:id="rId39"/>
    <p:sldId id="304" r:id="rId40"/>
    <p:sldId id="305" r:id="rId41"/>
    <p:sldId id="306" r:id="rId42"/>
    <p:sldId id="307" r:id="rId43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ipaK+8oOsigISTgOR1TeA==" hashData="hHjo4slbp9giQhIy97ZwwXJAMx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5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DF1FB-F08F-40B0-A56A-6735B4FAC30E}" type="datetimeFigureOut">
              <a:rPr lang="hu-HU" smtClean="0"/>
              <a:pPr/>
              <a:t>2015.04.24.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191FB-CDC4-434F-A8BD-11A0D58F2C2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DF1FB-F08F-40B0-A56A-6735B4FAC30E}" type="datetimeFigureOut">
              <a:rPr lang="hu-HU" smtClean="0"/>
              <a:pPr/>
              <a:t>2015.04.24.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191FB-CDC4-434F-A8BD-11A0D58F2C2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DF1FB-F08F-40B0-A56A-6735B4FAC30E}" type="datetimeFigureOut">
              <a:rPr lang="hu-HU" smtClean="0"/>
              <a:pPr/>
              <a:t>2015.04.24.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191FB-CDC4-434F-A8BD-11A0D58F2C2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DF1FB-F08F-40B0-A56A-6735B4FAC30E}" type="datetimeFigureOut">
              <a:rPr lang="hu-HU" smtClean="0"/>
              <a:pPr/>
              <a:t>2015.04.24.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191FB-CDC4-434F-A8BD-11A0D58F2C2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DF1FB-F08F-40B0-A56A-6735B4FAC30E}" type="datetimeFigureOut">
              <a:rPr lang="hu-HU" smtClean="0"/>
              <a:pPr/>
              <a:t>2015.04.24.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191FB-CDC4-434F-A8BD-11A0D58F2C2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DF1FB-F08F-40B0-A56A-6735B4FAC30E}" type="datetimeFigureOut">
              <a:rPr lang="hu-HU" smtClean="0"/>
              <a:pPr/>
              <a:t>2015.04.24.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191FB-CDC4-434F-A8BD-11A0D58F2C2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DF1FB-F08F-40B0-A56A-6735B4FAC30E}" type="datetimeFigureOut">
              <a:rPr lang="hu-HU" smtClean="0"/>
              <a:pPr/>
              <a:t>2015.04.24.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191FB-CDC4-434F-A8BD-11A0D58F2C2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DF1FB-F08F-40B0-A56A-6735B4FAC30E}" type="datetimeFigureOut">
              <a:rPr lang="hu-HU" smtClean="0"/>
              <a:pPr/>
              <a:t>2015.04.24.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191FB-CDC4-434F-A8BD-11A0D58F2C2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DF1FB-F08F-40B0-A56A-6735B4FAC30E}" type="datetimeFigureOut">
              <a:rPr lang="hu-HU" smtClean="0"/>
              <a:pPr/>
              <a:t>2015.04.24.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191FB-CDC4-434F-A8BD-11A0D58F2C2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DF1FB-F08F-40B0-A56A-6735B4FAC30E}" type="datetimeFigureOut">
              <a:rPr lang="hu-HU" smtClean="0"/>
              <a:pPr/>
              <a:t>2015.04.24.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191FB-CDC4-434F-A8BD-11A0D58F2C2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DF1FB-F08F-40B0-A56A-6735B4FAC30E}" type="datetimeFigureOut">
              <a:rPr lang="hu-HU" smtClean="0"/>
              <a:pPr/>
              <a:t>2015.04.24.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9191FB-CDC4-434F-A8BD-11A0D58F2C2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6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5DF1FB-F08F-40B0-A56A-6735B4FAC30E}" type="datetimeFigureOut">
              <a:rPr lang="hu-HU" smtClean="0"/>
              <a:pPr/>
              <a:t>2015.04.24.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9191FB-CDC4-434F-A8BD-11A0D58F2C29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bigfun.be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03613" y="2804735"/>
            <a:ext cx="553677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Adventures... </a:t>
            </a:r>
            <a:endParaRPr lang="en-US" sz="72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tx2">
                  <a:lumMod val="5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pic>
        <p:nvPicPr>
          <p:cNvPr id="5" name="Picture 4" descr="LS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>
          <a:xfrm>
            <a:off x="4211960" y="5733256"/>
            <a:ext cx="668969" cy="668969"/>
          </a:xfrm>
          <a:prstGeom prst="rect">
            <a:avLst/>
          </a:prstGeom>
        </p:spPr>
      </p:pic>
    </p:spTree>
  </p:cSld>
  <p:clrMapOvr>
    <a:masterClrMapping/>
  </p:clrMapOvr>
  <p:transition spd="med" advTm="5000">
    <p:fade/>
    <p:sndAc>
      <p:stSnd loop="1">
        <p:snd r:embed="rId2" name="Within_Temptation_-_Angel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00"/>
                            </p:stCondLst>
                            <p:childTnLst>
                              <p:par>
                                <p:cTn id="1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7652" name="Picture 4" descr="Flying-head-first-down-Gravity-Canyon.-Photo-by-Travel-Drif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6626" name="Picture 2" descr="14594782046_256d99cabf_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0"/>
            <a:ext cx="5143536" cy="685804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5602" name="Picture 2" descr="8300651625_653805e871_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4578" name="Picture 2" descr="2704273337_d9f95f9062_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0"/>
            <a:ext cx="97536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23554" name="Picture 2" descr="15426242118_195e084d20_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852"/>
            <a:ext cx="9144000" cy="671514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2530" name="Picture 2" descr="3216141334_d13d04762a_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02024" y="0"/>
            <a:ext cx="457423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1506" name="Picture 2" descr="4199083030_dc306b237b_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01222" cy="685799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0482" name="Picture 2" descr="15792678481_28cff47646_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9458" name="Picture 2" descr="1579887996_c5e98a38e2_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372533" cy="70294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8434" name="Picture 2" descr="A picture of someone Skydiving in Duba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2978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7410" name="Picture 2" descr="Yezidi girl carries an assault rifle to protect her family against ISI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525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6386" name="Picture 2" descr=" Siberian Family Mea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86908" cy="685799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5362" name="Picture 2" descr="13 year old eagle huntress Ashol Pan; Mongol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1"/>
            <a:ext cx="97536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4340" name="Picture 4" descr="Credit: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648"/>
            <a:ext cx="9144000" cy="628652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8129" name="Picture 1" descr="C:\Users\Vámos\Downloads\8508418736_9da216693a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23436"/>
            <a:ext cx="9144000" cy="585789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7106" name="Picture 2" descr="http://d3lp4xedbqa8a5.cloudfront.net/s3/digital-cougar-assets/AusGeo/2013/09/12/9467/Guide_to_insurance_adventu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14356"/>
            <a:ext cx="9144000" cy="535782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6082" name="AutoShape 2" descr="http://www.thenorthfacegrant.com.au/wordpress/wp-content/uploads/2015/01/Ari-Walker_Toaroha-Canyon_Jordy-Searle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u-HU"/>
          </a:p>
        </p:txBody>
      </p:sp>
      <p:pic>
        <p:nvPicPr>
          <p:cNvPr id="4608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166"/>
            <a:ext cx="9144000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5058" name="Picture 2" descr="http://www.adventurestateparks.com/!images/rotator/asp_adventure_mp_mainimage_02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08720"/>
            <a:ext cx="9144000" cy="507207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4034" name="Picture 2" descr="http://www.walldesk.net/pdp/1024/10/01/Snowy-Adventu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85842"/>
            <a:ext cx="9753600" cy="764384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3010" name="Picture 2" descr="http://www.visitmexico.com/work/models/VisitMexico30/WebPage/Why_Mexico_Adventure_Tourism/photoEscudo_Why_Mexico_Adventure_Tourism_ADVENTUREWHYMEXICOADVENTURETOURISM_MAIN_950x4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48644"/>
            <a:ext cx="9144000" cy="500063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1986" name="Picture 2" descr="http://www.real-adventure.co.uk/uploads/library/126/real_adventure_123__larg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0962" name="Picture 2" descr="http://alicehaemmerle.com/wp-content/uploads/2014/04/adventure-wallpapercollection-of-some-awesome-adventure-wallpapers-9rgpiq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672"/>
            <a:ext cx="9240706" cy="592932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9938" name="Picture 2" descr="http://pustolovine.net/wp-content/uploads/2013/10/Adventure-Background-Wallpaper-Images-20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7200"/>
            <a:ext cx="91440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8914" name="Picture 2" descr="http://rimoexpeditions.com/blog/wp-content/uploads/2011/11/Ladakh-Family-Adventure-228899_1866965917202_1332661812_31548467_546852_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290"/>
            <a:ext cx="9144000" cy="642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5834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57214"/>
            <a:ext cx="9753600" cy="7672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3250" name="Picture 2" descr="C:\Users\Vámos\Downloads\3414073573_556d7cd78a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28604"/>
            <a:ext cx="9144000" cy="61150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61442" name="Picture 2" descr="https://farm8.staticflickr.com/7002/6449459471_1c07975f22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60417" name="Picture 1" descr="C:\Users\Vámos\Downloads\5971721715_83a7fe5860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9394" name="Picture 2" descr="https://farm6.staticflickr.com/5602/15321895069_9579bb00bf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8370" name="Picture 2" descr="https://farm4.staticflickr.com/3201/2430354023_54fe26a2f4_z.jpg?zz=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648"/>
            <a:ext cx="9144000" cy="635798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7346" name="Picture 2" descr="https://farm8.staticflickr.com/7099/6928491534_fd66907270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0"/>
            <a:ext cx="6858016" cy="68687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6321" name="Picture 1" descr="C:\Users\Vámos\Downloads\6539682699_d1a9ee6aaa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5297" name="Picture 1" descr="C:\Users\Vámos\Downloads\5710865016_06d1bfa2b3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4274" name="Picture 2" descr="http://l.yimg.com/g/images/spaceout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5575" y="-136525"/>
            <a:ext cx="9525" cy="9525"/>
          </a:xfrm>
          <a:prstGeom prst="rect">
            <a:avLst/>
          </a:prstGeom>
          <a:noFill/>
        </p:spPr>
      </p:pic>
      <p:pic>
        <p:nvPicPr>
          <p:cNvPr id="54276" name="Picture 4" descr="https://farm9.staticflickr.com/8326/8080157152_7fbcc43b22_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70368" y="10700"/>
            <a:ext cx="6858016" cy="68473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62466" name="Picture 2" descr="C:\Users\Vámos\Downloads\14893428217_c7b5211993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290"/>
            <a:ext cx="9144000" cy="642939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64514" name="Picture 2" descr="https://farm4.staticflickr.com/3701/12792444253_223aee6517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8640"/>
            <a:ext cx="9144000" cy="648072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63489" name="Picture 1" descr="C:\Users\Vámos\Downloads\14667264597_c021cd82ab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7258027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857224" y="5929330"/>
            <a:ext cx="278608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4000" dirty="0" smtClean="0">
                <a:solidFill>
                  <a:srgbClr val="C00000"/>
                </a:solidFill>
                <a:latin typeface="Algerian" pitchFamily="82" charset="0"/>
              </a:rPr>
              <a:t>end</a:t>
            </a:r>
            <a:endParaRPr lang="hu-HU" sz="4000" dirty="0">
              <a:solidFill>
                <a:srgbClr val="C0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21255" y="2804735"/>
            <a:ext cx="450148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5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END SHOW</a:t>
            </a:r>
            <a:endParaRPr lang="en-US" sz="72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tx2">
                  <a:lumMod val="5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35696" y="5517232"/>
            <a:ext cx="554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2400" b="1" dirty="0" smtClean="0">
                <a:solidFill>
                  <a:schemeClr val="tx2">
                    <a:lumMod val="50000"/>
                  </a:schemeClr>
                </a:solidFill>
              </a:rPr>
              <a:t>Author: </a:t>
            </a:r>
            <a:r>
              <a:rPr lang="nl-BE" sz="2400" b="1" dirty="0" smtClean="0">
                <a:solidFill>
                  <a:schemeClr val="tx2">
                    <a:lumMod val="50000"/>
                  </a:schemeClr>
                </a:solidFill>
              </a:rPr>
              <a:t>György </a:t>
            </a:r>
            <a:r>
              <a:rPr lang="nl-BE" sz="2400" b="1" dirty="0" smtClean="0">
                <a:solidFill>
                  <a:schemeClr val="tx2">
                    <a:lumMod val="50000"/>
                  </a:schemeClr>
                </a:solidFill>
              </a:rPr>
              <a:t>Vámos</a:t>
            </a:r>
            <a:endParaRPr lang="nl-BE" dirty="0"/>
          </a:p>
        </p:txBody>
      </p:sp>
      <p:sp>
        <p:nvSpPr>
          <p:cNvPr id="6" name="TextBox 5">
            <a:hlinkClick r:id="rId2"/>
          </p:cNvPr>
          <p:cNvSpPr txBox="1"/>
          <p:nvPr/>
        </p:nvSpPr>
        <p:spPr>
          <a:xfrm>
            <a:off x="1835696" y="5949280"/>
            <a:ext cx="554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2400" b="1" dirty="0" smtClean="0">
                <a:solidFill>
                  <a:schemeClr val="tx2">
                    <a:lumMod val="50000"/>
                  </a:schemeClr>
                </a:solidFill>
              </a:rPr>
              <a:t>Seen on Bigfun.be</a:t>
            </a:r>
            <a:endParaRPr lang="nl-BE" dirty="0"/>
          </a:p>
        </p:txBody>
      </p:sp>
    </p:spTree>
  </p:cSld>
  <p:clrMapOvr>
    <a:masterClrMapping/>
  </p:clrMapOvr>
  <p:transition spd="med" advTm="2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12</Words>
  <Application>Microsoft Office PowerPoint</Application>
  <PresentationFormat>On-screen Show (4:3)</PresentationFormat>
  <Paragraphs>5</Paragraphs>
  <Slides>42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3" baseType="lpstr">
      <vt:lpstr>Office-téma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</vt:vector>
  </TitlesOfParts>
  <Company>WXPEE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Vámos</dc:creator>
  <cp:lastModifiedBy>Bob</cp:lastModifiedBy>
  <cp:revision>9</cp:revision>
  <dcterms:created xsi:type="dcterms:W3CDTF">2015-04-20T05:26:26Z</dcterms:created>
  <dcterms:modified xsi:type="dcterms:W3CDTF">2015-04-24T08:26:51Z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