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0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28E2F-5C38-45E6-9679-1B00F689FD62}" type="datetimeFigureOut">
              <a:rPr lang="fr-FR" smtClean="0"/>
              <a:t>26/06/2015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36802-ECCB-4E3C-95E1-ECF757AC6D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3634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28E2F-5C38-45E6-9679-1B00F689FD62}" type="datetimeFigureOut">
              <a:rPr lang="fr-FR" smtClean="0"/>
              <a:t>26/06/2015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36802-ECCB-4E3C-95E1-ECF757AC6D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296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28E2F-5C38-45E6-9679-1B00F689FD62}" type="datetimeFigureOut">
              <a:rPr lang="fr-FR" smtClean="0"/>
              <a:t>26/06/2015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36802-ECCB-4E3C-95E1-ECF757AC6D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8264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28E2F-5C38-45E6-9679-1B00F689FD62}" type="datetimeFigureOut">
              <a:rPr lang="fr-FR" smtClean="0"/>
              <a:t>26/06/2015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36802-ECCB-4E3C-95E1-ECF757AC6D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8795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28E2F-5C38-45E6-9679-1B00F689FD62}" type="datetimeFigureOut">
              <a:rPr lang="fr-FR" smtClean="0"/>
              <a:t>26/06/2015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36802-ECCB-4E3C-95E1-ECF757AC6D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9519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28E2F-5C38-45E6-9679-1B00F689FD62}" type="datetimeFigureOut">
              <a:rPr lang="fr-FR" smtClean="0"/>
              <a:t>26/06/2015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36802-ECCB-4E3C-95E1-ECF757AC6D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7629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28E2F-5C38-45E6-9679-1B00F689FD62}" type="datetimeFigureOut">
              <a:rPr lang="fr-FR" smtClean="0"/>
              <a:t>26/06/2015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36802-ECCB-4E3C-95E1-ECF757AC6D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9714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28E2F-5C38-45E6-9679-1B00F689FD62}" type="datetimeFigureOut">
              <a:rPr lang="fr-FR" smtClean="0"/>
              <a:t>26/06/2015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36802-ECCB-4E3C-95E1-ECF757AC6D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9146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28E2F-5C38-45E6-9679-1B00F689FD62}" type="datetimeFigureOut">
              <a:rPr lang="fr-FR" smtClean="0"/>
              <a:t>26/06/2015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36802-ECCB-4E3C-95E1-ECF757AC6D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4796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28E2F-5C38-45E6-9679-1B00F689FD62}" type="datetimeFigureOut">
              <a:rPr lang="fr-FR" smtClean="0"/>
              <a:t>26/06/2015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36802-ECCB-4E3C-95E1-ECF757AC6D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2824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28E2F-5C38-45E6-9679-1B00F689FD62}" type="datetimeFigureOut">
              <a:rPr lang="fr-FR" smtClean="0"/>
              <a:t>26/06/2015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36802-ECCB-4E3C-95E1-ECF757AC6D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4508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F28E2F-5C38-45E6-9679-1B00F689FD62}" type="datetimeFigureOut">
              <a:rPr lang="fr-FR" smtClean="0"/>
              <a:t>26/06/2015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A36802-ECCB-4E3C-95E1-ECF757AC6D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520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504190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Affichage à l'écran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>Network Related Services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MAUGER Jeremy</dc:creator>
  <cp:lastModifiedBy>MAUGER Jeremy</cp:lastModifiedBy>
  <cp:revision>1</cp:revision>
  <dcterms:created xsi:type="dcterms:W3CDTF">2015-06-26T07:09:15Z</dcterms:created>
  <dcterms:modified xsi:type="dcterms:W3CDTF">2015-06-26T07:09:23Z</dcterms:modified>
</cp:coreProperties>
</file>