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8" r:id="rId2"/>
    <p:sldId id="307" r:id="rId3"/>
    <p:sldId id="293" r:id="rId4"/>
    <p:sldId id="261" r:id="rId5"/>
    <p:sldId id="267" r:id="rId6"/>
    <p:sldId id="290" r:id="rId7"/>
    <p:sldId id="256" r:id="rId8"/>
    <p:sldId id="296" r:id="rId9"/>
    <p:sldId id="269" r:id="rId10"/>
    <p:sldId id="262" r:id="rId11"/>
    <p:sldId id="291" r:id="rId12"/>
    <p:sldId id="292" r:id="rId13"/>
    <p:sldId id="270" r:id="rId14"/>
    <p:sldId id="271" r:id="rId15"/>
    <p:sldId id="273" r:id="rId16"/>
    <p:sldId id="264" r:id="rId17"/>
    <p:sldId id="281" r:id="rId18"/>
    <p:sldId id="288" r:id="rId19"/>
    <p:sldId id="294" r:id="rId20"/>
    <p:sldId id="280" r:id="rId21"/>
    <p:sldId id="295" r:id="rId22"/>
    <p:sldId id="263" r:id="rId23"/>
    <p:sldId id="265" r:id="rId24"/>
    <p:sldId id="266" r:id="rId25"/>
    <p:sldId id="257" r:id="rId26"/>
    <p:sldId id="260" r:id="rId27"/>
    <p:sldId id="268" r:id="rId28"/>
    <p:sldId id="272" r:id="rId29"/>
    <p:sldId id="274" r:id="rId30"/>
    <p:sldId id="275" r:id="rId31"/>
    <p:sldId id="279" r:id="rId32"/>
    <p:sldId id="306" r:id="rId33"/>
    <p:sldId id="276" r:id="rId34"/>
    <p:sldId id="278" r:id="rId35"/>
    <p:sldId id="297" r:id="rId36"/>
    <p:sldId id="300" r:id="rId37"/>
    <p:sldId id="287" r:id="rId38"/>
    <p:sldId id="304" r:id="rId39"/>
    <p:sldId id="305" r:id="rId40"/>
    <p:sldId id="283" r:id="rId41"/>
    <p:sldId id="282" r:id="rId42"/>
    <p:sldId id="284" r:id="rId43"/>
    <p:sldId id="285" r:id="rId44"/>
    <p:sldId id="286" r:id="rId45"/>
    <p:sldId id="289" r:id="rId46"/>
    <p:sldId id="299" r:id="rId47"/>
    <p:sldId id="298" r:id="rId4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Z3Jp7/8iW0faQua3Libug==" hashData="O9cZKdOOyViSMpxSeVmubt9yM+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22" autoAdjust="0"/>
  </p:normalViewPr>
  <p:slideViewPr>
    <p:cSldViewPr>
      <p:cViewPr>
        <p:scale>
          <a:sx n="50" d="100"/>
          <a:sy n="50" d="100"/>
        </p:scale>
        <p:origin x="-1267" y="-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A9B14A-8E78-4AC9-9545-0CCD0A842627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A6DB719-96FF-4EFF-81E8-328462F85263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0042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dirty="0" smtClean="0"/>
          </a:p>
        </p:txBody>
      </p:sp>
      <p:sp>
        <p:nvSpPr>
          <p:cNvPr id="512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7174E30-B468-4259-9DAD-3E53AA5A52C7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dirty="0" smtClean="0"/>
          </a:p>
        </p:txBody>
      </p:sp>
      <p:sp>
        <p:nvSpPr>
          <p:cNvPr id="522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402E20-F9E1-4FD5-9A6A-40CB27A565AE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532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4CD8A0-C357-4BE6-AC39-9DF864346535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542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C10948-38B2-480F-8144-9A80A2102062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553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FA3755-5BF3-4BB6-9F26-5843CF764A49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563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3DEFCF-DBC8-45C2-BB6D-15E4521C8472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573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CA3AC2-F651-4C09-B2B0-FAE9E65E9A7B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583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F1C4C-5BBE-4C69-AE77-99ACACB19A21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593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0D9089-787C-4777-AD52-2338F2BB9965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604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FAC3DE-E8E6-4E4C-AF02-E5893F1A878E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614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BDF0AD-FAA6-4627-816E-1953FD144795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624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7C7A3E-122C-431B-B3AA-4F1418A610E0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634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17BB31-55E0-4FFE-81E9-25E0A0D01ED3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645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C8F2DE-114D-4335-8C60-810516055E36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655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655F5B-C7C2-4755-B4B0-205AD1FDBF8F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665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15482C-4D08-494C-AF7B-9180BEF80D04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675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A62D81-C2A9-4401-A011-805E49BBC126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686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D6589-C18F-4030-8375-41FBED554206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696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D03E94-DC50-4A4E-924B-4282267A09E0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706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F5E24E8-88C3-4DBC-826C-D6DD4DF8A313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716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B1871E-ED01-43FE-9887-171C2F6D1816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727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F8DEAE3-B139-4EF7-98EA-3549AF7E930D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737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415A98-3E56-4DF3-ADFC-BA8A7ECE9D42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747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E55D667-C4C6-4AE7-AF07-3921D6C937AF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757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6BB514-2040-4BB1-80FD-B3A549A94B27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768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3739FA-1A48-4DA3-85CC-2736F4E26CAD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778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9345FD-D7BD-4891-B7F5-8275BF2080FE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788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032009-8B2A-43D8-A4BC-ACC8E32EA96E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798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40E4C1-96EC-40FF-9796-87DA7C15F886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809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D9AB41-DD07-4448-9019-5BE9A723DB42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819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BB65CD-04EC-4F5B-8B40-43B35E62BE3D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829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282405-2235-4301-B611-64115476EDB8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839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E9D16E5-19BD-4E2B-9C13-12B113CBA615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849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F76A7E-E7B8-43A9-ACED-E248412CB333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860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97FDED-D9D3-4D51-A9E8-05C3AC9DF786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F58AFB-BAD3-4D50-880E-9A9E69666D08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880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950033-436D-4EFA-ADB7-8B3A3F6A000E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890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3FD8A5-0DAA-41DD-AFAF-EDE45CCDDCAC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901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94D6D2-EF3B-4B5B-B27D-FA58B24BA45A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911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E8DF4-8AC1-4A47-A226-1445AAE7F0F8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921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1357BA-08E9-443E-8C5F-BD93B136FC15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931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700135D-6ACE-40FC-8A1A-5AF9350576A7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942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A20AC5-F756-4F8A-8FB0-08849B9CB443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952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1D4D74-6DCC-414D-BA54-F3286EB25993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962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94BEB44-BA7E-4407-9323-EBA7514917B8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smtClean="0"/>
          </a:p>
        </p:txBody>
      </p:sp>
      <p:sp>
        <p:nvSpPr>
          <p:cNvPr id="972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EABD57-E05F-439D-B8BC-1822A400586C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pt-BR" altLang="it-IT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it-IT" dirty="0" smtClean="0"/>
          </a:p>
        </p:txBody>
      </p:sp>
      <p:sp>
        <p:nvSpPr>
          <p:cNvPr id="983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DE1B34-1F1E-43B4-BA4A-13ECBFD26887}" type="slidenum">
              <a:rPr lang="pt-BR" alt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pt-BR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B6E30A-7279-4CCB-B1FD-ECD26458C136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478E3-5C3F-440D-93EA-88A62D710F3A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8860172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008C9-ACA2-43A9-A50E-B9FC0932B236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57503-C292-4BDC-A590-5F05BDE6E253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2248355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42E3C-F828-4ABC-B3D6-0C82051FAA62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8A204-BB35-4362-A365-C8B2F4190087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8654140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7A9CF-2263-43FB-9948-2A0E8E2C9D02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A7736-E60D-4FF3-9B61-5A9B8ADE0E32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2330991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1D8FA-8A44-4754-BEA0-A4AD2FED5EF2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DF2A1-B25A-4BEB-BDED-3DD89488144A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5144152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33207-0301-4CFB-B456-EB9668482094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69A26-6556-47D6-9402-C3C6F9A4180A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6885105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06B28-B69D-4977-AF69-0AC5ADE0BB17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9727B-FE6B-48B4-903F-7627AA7E341F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5666254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F07E0-217F-4E10-A244-69C0708D5356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37C96-DB18-4D45-87D9-2ABBA5BA0D16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1167621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D341E-303A-4E9E-893E-8AF9C2743F48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4DF33-A279-4C9B-881C-FC360D463CA6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9231058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667CF-49B2-4171-AF3E-6E24AED52F2F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15169-1DA8-42DA-B425-E705B6B1745C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8863648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56608-267A-4F84-A110-6937F8592D55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B18E1-1585-4EF1-8512-3F29E3CAA948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2638809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it-IT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it-IT" smtClean="0"/>
              <a:t>Clique para editar os estilos do texto mestre</a:t>
            </a:r>
          </a:p>
          <a:p>
            <a:pPr lvl="1"/>
            <a:r>
              <a:rPr lang="pt-BR" altLang="it-IT" smtClean="0"/>
              <a:t>Segundo nível</a:t>
            </a:r>
          </a:p>
          <a:p>
            <a:pPr lvl="2"/>
            <a:r>
              <a:rPr lang="pt-BR" altLang="it-IT" smtClean="0"/>
              <a:t>Terceiro nível</a:t>
            </a:r>
          </a:p>
          <a:p>
            <a:pPr lvl="3"/>
            <a:r>
              <a:rPr lang="pt-BR" altLang="it-IT" smtClean="0"/>
              <a:t>Quarto nível</a:t>
            </a:r>
          </a:p>
          <a:p>
            <a:pPr lvl="4"/>
            <a:r>
              <a:rPr lang="pt-BR" altLang="it-IT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1B4886-8041-42C6-A472-9C29A1B81603}" type="datetimeFigureOut">
              <a:rPr lang="pt-BR"/>
              <a:pPr>
                <a:defRPr/>
              </a:pPr>
              <a:t>19/06/2015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11B711-43B2-4DC1-95B0-35FCB27CC0B9}" type="slidenum">
              <a:rPr lang="pt-BR"/>
              <a:pPr>
                <a:defRPr/>
              </a:pPr>
              <a:t>‹N›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gif"/><Relationship Id="rId5" Type="http://schemas.openxmlformats.org/officeDocument/2006/relationships/image" Target="../media/image56.gif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714625" y="285750"/>
            <a:ext cx="1571625" cy="92392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7" name="Picture 3" descr="G:\ENFANTS\entrata e fine\54711138.jp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" y="0"/>
            <a:ext cx="91175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G:\ENFANTS\foto\1416c5d5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871" y="2212688"/>
            <a:ext cx="3124200" cy="303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E:\CARLA Carla Acer 16-3-2014\- 0A New Pc-ACER 2 febbraio 2013\- 00 1 GIUGNO\- ARRIVAL + GIF 21 Giugno\GIF 16 marzo 2013\World\100804041803113136651581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721" y="3284984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G:\ATTACH\PPSX\PELAGESMAJESTUEUX@kamdou.net_file\wrg9yx39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530378"/>
            <a:ext cx="71437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"/>
          <p:cNvSpPr txBox="1"/>
          <p:nvPr/>
        </p:nvSpPr>
        <p:spPr>
          <a:xfrm>
            <a:off x="3342159" y="147846"/>
            <a:ext cx="5328592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smtClean="0">
                <a:ln w="11430"/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Les </a:t>
            </a:r>
            <a:r>
              <a:rPr lang="en-US" sz="4400" b="1" dirty="0" err="1" smtClean="0">
                <a:ln w="11430"/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petits</a:t>
            </a:r>
            <a:r>
              <a:rPr lang="en-US" sz="4400" b="1" dirty="0" smtClean="0">
                <a:ln w="11430"/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 </a:t>
            </a:r>
            <a:r>
              <a:rPr lang="en-US" sz="4400" b="1" dirty="0" err="1" smtClean="0">
                <a:ln w="11430"/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enfants</a:t>
            </a:r>
            <a:r>
              <a:rPr lang="en-US" sz="4400" b="1" dirty="0" smtClean="0">
                <a:ln w="11430"/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 </a:t>
            </a:r>
            <a:endParaRPr lang="en-US" sz="4400" b="1" dirty="0">
              <a:ln w="11430"/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Vivaldi" pitchFamily="66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err="1" smtClean="0">
                <a:ln w="11430"/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dans</a:t>
            </a:r>
            <a:r>
              <a:rPr lang="en-US" sz="4400" b="1" dirty="0" smtClean="0">
                <a:ln w="11430"/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 </a:t>
            </a:r>
            <a:endParaRPr lang="en-US" sz="4400" b="1" dirty="0">
              <a:ln w="11430"/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Vivaldi" pitchFamily="66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ln w="11430"/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l</a:t>
            </a:r>
            <a:r>
              <a:rPr lang="en-US" sz="4400" b="1" dirty="0" smtClean="0">
                <a:ln w="11430"/>
                <a:gradFill flip="none"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e monde</a:t>
            </a:r>
            <a:endParaRPr lang="en-US" sz="4400" b="1" dirty="0">
              <a:ln w="11430"/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Vivaldi" pitchFamily="66" charset="0"/>
              <a:cs typeface="Arial" pitchFamily="34" charset="0"/>
            </a:endParaRPr>
          </a:p>
        </p:txBody>
      </p:sp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603160" y="6125690"/>
            <a:ext cx="3960812" cy="46166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sz="2400" dirty="0" err="1" smtClean="0">
                <a:solidFill>
                  <a:srgbClr val="FFFF00"/>
                </a:solidFill>
                <a:latin typeface="Brush Script Std" pitchFamily="50" charset="0"/>
                <a:cs typeface="Arial"/>
              </a:rPr>
              <a:t>Avancement</a:t>
            </a:r>
            <a:r>
              <a:rPr lang="en-US" altLang="zh-TW" sz="2400" dirty="0" smtClean="0">
                <a:solidFill>
                  <a:srgbClr val="FFFF00"/>
                </a:solidFill>
                <a:latin typeface="Brush Script Std" pitchFamily="50" charset="0"/>
                <a:cs typeface="Arial"/>
              </a:rPr>
              <a:t> </a:t>
            </a:r>
            <a:r>
              <a:rPr lang="en-US" altLang="zh-TW" sz="2400" dirty="0" err="1" smtClean="0">
                <a:solidFill>
                  <a:srgbClr val="FFFF00"/>
                </a:solidFill>
                <a:latin typeface="Brush Script Std" pitchFamily="50" charset="0"/>
                <a:cs typeface="Arial"/>
              </a:rPr>
              <a:t>automatique</a:t>
            </a:r>
            <a:endParaRPr lang="fr-FR" altLang="zh-TW" sz="2400" dirty="0" smtClean="0">
              <a:solidFill>
                <a:srgbClr val="FFFF00"/>
              </a:solidFill>
              <a:latin typeface="Brush Script Std" pitchFamily="50" charset="0"/>
              <a:cs typeface="Arial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6000">
    <p:randomBar dir="vert"/>
    <p:sndAc>
      <p:stSnd>
        <p:snd r:embed="rId4" name="Here_With_Me.wavCON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ENFANTS\foto mie\P6231269-lcs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9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G:\ENFANTS\foto mie\P8169013-l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3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G:\ENFANTS\foto mie\P6140723-lc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6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ENFANTS\foto mie estero\egitto\94150004-2020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5885"/>
            <a:ext cx="3954016" cy="527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ENFANTS\foto mie estero\israele\4-3-10390028-lcfs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946" y="692696"/>
            <a:ext cx="3956409" cy="5275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5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G:\ENFANTS\foto mie\P3274912-cle-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1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CasellaDiTesto 1"/>
          <p:cNvSpPr txBox="1">
            <a:spLocks noChangeArrowheads="1"/>
          </p:cNvSpPr>
          <p:nvPr/>
        </p:nvSpPr>
        <p:spPr bwMode="auto">
          <a:xfrm>
            <a:off x="5733413" y="6071515"/>
            <a:ext cx="30972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 err="1">
                <a:latin typeface="Lucida Calligraphy" pitchFamily="66" charset="0"/>
              </a:rPr>
              <a:t>Suddenly</a:t>
            </a:r>
            <a:r>
              <a:rPr lang="it-IT" altLang="it-IT" b="1" dirty="0">
                <a:latin typeface="Lucida Calligraphy" pitchFamily="66" charset="0"/>
              </a:rPr>
              <a:t> </a:t>
            </a:r>
            <a:r>
              <a:rPr lang="it-IT" altLang="it-IT" b="1" dirty="0" err="1">
                <a:latin typeface="Lucida Calligraphy" pitchFamily="66" charset="0"/>
              </a:rPr>
              <a:t>you</a:t>
            </a:r>
            <a:r>
              <a:rPr lang="it-IT" altLang="it-IT" b="1" dirty="0">
                <a:latin typeface="Lucida Calligraphy" pitchFamily="66" charset="0"/>
              </a:rPr>
              <a:t> take</a:t>
            </a:r>
          </a:p>
          <a:p>
            <a:r>
              <a:rPr lang="it-IT" altLang="it-IT" b="1" dirty="0">
                <a:latin typeface="Lucida Calligraphy" pitchFamily="66" charset="0"/>
              </a:rPr>
              <a:t>My </a:t>
            </a:r>
            <a:r>
              <a:rPr lang="it-IT" altLang="it-IT" b="1" dirty="0" err="1">
                <a:latin typeface="Lucida Calligraphy" pitchFamily="66" charset="0"/>
              </a:rPr>
              <a:t>breath</a:t>
            </a:r>
            <a:r>
              <a:rPr lang="it-IT" altLang="it-IT" b="1" dirty="0">
                <a:latin typeface="Lucida Calligraphy" pitchFamily="66" charset="0"/>
              </a:rPr>
              <a:t> </a:t>
            </a:r>
            <a:r>
              <a:rPr lang="it-IT" altLang="it-IT" b="1" dirty="0" err="1">
                <a:latin typeface="Lucida Calligraphy" pitchFamily="66" charset="0"/>
              </a:rPr>
              <a:t>away</a:t>
            </a:r>
            <a:endParaRPr lang="it-IT" altLang="it-IT" b="1" dirty="0">
              <a:latin typeface="Lucida Calligraphy" pitchFamily="66" charset="0"/>
            </a:endParaRPr>
          </a:p>
        </p:txBody>
      </p:sp>
      <p:pic>
        <p:nvPicPr>
          <p:cNvPr id="8196" name="Picture 4" descr="G:\ENFANTS\foto LG\DSC_8679-sh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02349"/>
            <a:ext cx="7620000" cy="543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2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ENFANTS\foto mie\P7133084-lc015S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7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tângulo 2"/>
          <p:cNvSpPr>
            <a:spLocks noChangeArrowheads="1"/>
          </p:cNvSpPr>
          <p:nvPr/>
        </p:nvSpPr>
        <p:spPr bwMode="auto">
          <a:xfrm>
            <a:off x="5902226" y="6201801"/>
            <a:ext cx="3000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it-IT" b="1" dirty="0">
                <a:latin typeface="Lucida Calligraphy" pitchFamily="66" charset="0"/>
              </a:rPr>
              <a:t>Softly as the wind</a:t>
            </a:r>
          </a:p>
          <a:p>
            <a:r>
              <a:rPr lang="en-US" altLang="it-IT" b="1" dirty="0">
                <a:latin typeface="Lucida Calligraphy" pitchFamily="66" charset="0"/>
              </a:rPr>
              <a:t>The words you say</a:t>
            </a:r>
          </a:p>
        </p:txBody>
      </p:sp>
      <p:pic>
        <p:nvPicPr>
          <p:cNvPr id="9218" name="Picture 2" descr="G:\ENFANTS\foto LG\DSCN0943-lc2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6801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2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CasellaDiTesto 1"/>
          <p:cNvSpPr txBox="1">
            <a:spLocks noChangeArrowheads="1"/>
          </p:cNvSpPr>
          <p:nvPr/>
        </p:nvSpPr>
        <p:spPr bwMode="auto">
          <a:xfrm>
            <a:off x="5580112" y="6346524"/>
            <a:ext cx="3311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 err="1">
                <a:latin typeface="Lucida Calligraphy" pitchFamily="66" charset="0"/>
              </a:rPr>
              <a:t>There’s</a:t>
            </a:r>
            <a:r>
              <a:rPr lang="it-IT" altLang="it-IT" b="1" dirty="0">
                <a:latin typeface="Lucida Calligraphy" pitchFamily="66" charset="0"/>
              </a:rPr>
              <a:t> no rush</a:t>
            </a:r>
          </a:p>
        </p:txBody>
      </p:sp>
      <p:pic>
        <p:nvPicPr>
          <p:cNvPr id="21506" name="Picture 2" descr="G:\ENFANTS\foto mie\P8158984-c-c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129" y="598049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6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CasellaDiTesto 1"/>
          <p:cNvSpPr txBox="1">
            <a:spLocks noChangeArrowheads="1"/>
          </p:cNvSpPr>
          <p:nvPr/>
        </p:nvSpPr>
        <p:spPr bwMode="auto">
          <a:xfrm>
            <a:off x="6372200" y="6342744"/>
            <a:ext cx="21606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>
                <a:solidFill>
                  <a:srgbClr val="FFFFFF"/>
                </a:solidFill>
                <a:latin typeface="Lucida Calligraphy" pitchFamily="66" charset="0"/>
              </a:rPr>
              <a:t>In </a:t>
            </a:r>
            <a:r>
              <a:rPr lang="it-IT" altLang="it-IT" b="1" dirty="0" err="1">
                <a:solidFill>
                  <a:srgbClr val="FFFFFF"/>
                </a:solidFill>
                <a:latin typeface="Lucida Calligraphy" pitchFamily="66" charset="0"/>
              </a:rPr>
              <a:t>my</a:t>
            </a:r>
            <a:r>
              <a:rPr lang="it-IT" altLang="it-IT" b="1" dirty="0">
                <a:solidFill>
                  <a:srgbClr val="FFFFFF"/>
                </a:solidFill>
                <a:latin typeface="Lucida Calligraphy" pitchFamily="66" charset="0"/>
              </a:rPr>
              <a:t> </a:t>
            </a:r>
            <a:r>
              <a:rPr lang="it-IT" altLang="it-IT" b="1" dirty="0" err="1" smtClean="0">
                <a:solidFill>
                  <a:srgbClr val="FFFFFF"/>
                </a:solidFill>
                <a:latin typeface="Lucida Calligraphy" pitchFamily="66" charset="0"/>
              </a:rPr>
              <a:t>heart</a:t>
            </a:r>
            <a:endParaRPr lang="it-IT" altLang="it-IT" b="1" dirty="0">
              <a:solidFill>
                <a:srgbClr val="FFFFFF"/>
              </a:solidFill>
              <a:latin typeface="Lucida Calligraphy" pitchFamily="66" charset="0"/>
            </a:endParaRPr>
          </a:p>
        </p:txBody>
      </p:sp>
      <p:pic>
        <p:nvPicPr>
          <p:cNvPr id="22530" name="Picture 2" descr="G:\ENFANTS\foto mie\P8158986-c-c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7744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3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CasellaDiTesto 1"/>
          <p:cNvSpPr txBox="1">
            <a:spLocks noChangeArrowheads="1"/>
          </p:cNvSpPr>
          <p:nvPr/>
        </p:nvSpPr>
        <p:spPr bwMode="auto">
          <a:xfrm>
            <a:off x="6300192" y="6237288"/>
            <a:ext cx="18716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 err="1">
                <a:latin typeface="Lucida Calligraphy" pitchFamily="66" charset="0"/>
              </a:rPr>
              <a:t>It’s</a:t>
            </a:r>
            <a:r>
              <a:rPr lang="it-IT" altLang="it-IT" b="1" dirty="0">
                <a:latin typeface="Lucida Calligraphy" pitchFamily="66" charset="0"/>
              </a:rPr>
              <a:t> a </a:t>
            </a:r>
            <a:r>
              <a:rPr lang="it-IT" altLang="it-IT" b="1" dirty="0" err="1">
                <a:latin typeface="Lucida Calligraphy" pitchFamily="66" charset="0"/>
              </a:rPr>
              <a:t>dream</a:t>
            </a:r>
            <a:endParaRPr lang="it-IT" altLang="it-IT" b="1" dirty="0">
              <a:latin typeface="Lucida Calligraphy" pitchFamily="66" charset="0"/>
            </a:endParaRPr>
          </a:p>
        </p:txBody>
      </p:sp>
      <p:pic>
        <p:nvPicPr>
          <p:cNvPr id="23554" name="Picture 2" descr="G:\ENFANTS\foto mie\P8158988-clsm-c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20344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3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CasellaDiTesto 1"/>
          <p:cNvSpPr txBox="1">
            <a:spLocks noChangeArrowheads="1"/>
          </p:cNvSpPr>
          <p:nvPr/>
        </p:nvSpPr>
        <p:spPr bwMode="auto">
          <a:xfrm>
            <a:off x="4499992" y="6165304"/>
            <a:ext cx="43195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 err="1">
                <a:latin typeface="Lucida Calligraphy" pitchFamily="66" charset="0"/>
              </a:rPr>
              <a:t>When</a:t>
            </a:r>
            <a:r>
              <a:rPr lang="it-IT" altLang="it-IT" b="1" dirty="0">
                <a:latin typeface="Lucida Calligraphy" pitchFamily="66" charset="0"/>
              </a:rPr>
              <a:t> </a:t>
            </a:r>
            <a:r>
              <a:rPr lang="it-IT" altLang="it-IT" b="1" dirty="0" err="1">
                <a:latin typeface="Lucida Calligraphy" pitchFamily="66" charset="0"/>
              </a:rPr>
              <a:t>you</a:t>
            </a:r>
            <a:r>
              <a:rPr lang="it-IT" altLang="it-IT" b="1" dirty="0">
                <a:latin typeface="Lucida Calligraphy" pitchFamily="66" charset="0"/>
              </a:rPr>
              <a:t> are </a:t>
            </a:r>
            <a:r>
              <a:rPr lang="it-IT" altLang="it-IT" b="1" dirty="0" err="1">
                <a:latin typeface="Lucida Calligraphy" pitchFamily="66" charset="0"/>
              </a:rPr>
              <a:t>here</a:t>
            </a:r>
            <a:r>
              <a:rPr lang="it-IT" altLang="it-IT" b="1" dirty="0">
                <a:latin typeface="Lucida Calligraphy" pitchFamily="66" charset="0"/>
              </a:rPr>
              <a:t> </a:t>
            </a:r>
            <a:r>
              <a:rPr lang="it-IT" altLang="it-IT" b="1" dirty="0" smtClean="0">
                <a:latin typeface="Lucida Calligraphy" pitchFamily="66" charset="0"/>
              </a:rPr>
              <a:t>with me</a:t>
            </a:r>
            <a:endParaRPr lang="it-IT" altLang="it-IT" b="1" dirty="0">
              <a:latin typeface="Lucida Calligraphy" pitchFamily="66" charset="0"/>
            </a:endParaRPr>
          </a:p>
        </p:txBody>
      </p:sp>
      <p:pic>
        <p:nvPicPr>
          <p:cNvPr id="4" name="Picture 2" descr="G:\ENFANTS\foto LG\DSC_7425-800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1451"/>
            <a:ext cx="7620000" cy="520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8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CasellaDiTesto 1"/>
          <p:cNvSpPr txBox="1">
            <a:spLocks noChangeArrowheads="1"/>
          </p:cNvSpPr>
          <p:nvPr/>
        </p:nvSpPr>
        <p:spPr bwMode="auto">
          <a:xfrm>
            <a:off x="6646474" y="6337857"/>
            <a:ext cx="18716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>
                <a:solidFill>
                  <a:srgbClr val="FFFFFF"/>
                </a:solidFill>
                <a:latin typeface="Lucida Calligraphy" pitchFamily="66" charset="0"/>
              </a:rPr>
              <a:t>Here with </a:t>
            </a:r>
            <a:r>
              <a:rPr lang="it-IT" altLang="it-IT" b="1" dirty="0" smtClean="0">
                <a:solidFill>
                  <a:srgbClr val="FFFFFF"/>
                </a:solidFill>
                <a:latin typeface="Lucida Calligraphy" pitchFamily="66" charset="0"/>
              </a:rPr>
              <a:t>me</a:t>
            </a:r>
            <a:endParaRPr lang="it-IT" altLang="it-IT" b="1" dirty="0">
              <a:latin typeface="Lucida Calligraphy" pitchFamily="66" charset="0"/>
            </a:endParaRPr>
          </a:p>
        </p:txBody>
      </p:sp>
      <p:pic>
        <p:nvPicPr>
          <p:cNvPr id="1026" name="Picture 2" descr="G:\ENFANTS\foto LG\Giorgia-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6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ENFANTS\foto mie estero\india\F87-94180027-lc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7488832" cy="561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7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G:\ENFANTS\foto mie estero\india\F159-84390012-acslecl150-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571500"/>
            <a:ext cx="42957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5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:\ENFANTS\foto mie\Axel_e_neve-we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61975"/>
            <a:ext cx="7620000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CasellaDiTesto 1"/>
          <p:cNvSpPr txBox="1">
            <a:spLocks noChangeArrowheads="1"/>
          </p:cNvSpPr>
          <p:nvPr/>
        </p:nvSpPr>
        <p:spPr bwMode="auto">
          <a:xfrm>
            <a:off x="5717506" y="6116609"/>
            <a:ext cx="25923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>
                <a:latin typeface="Lucida Calligraphy" pitchFamily="66" charset="0"/>
              </a:rPr>
              <a:t>I can </a:t>
            </a:r>
            <a:r>
              <a:rPr lang="it-IT" altLang="it-IT" b="1" dirty="0" err="1">
                <a:latin typeface="Lucida Calligraphy" pitchFamily="66" charset="0"/>
              </a:rPr>
              <a:t>hear</a:t>
            </a:r>
            <a:r>
              <a:rPr lang="it-IT" altLang="it-IT" b="1" dirty="0">
                <a:latin typeface="Lucida Calligraphy" pitchFamily="66" charset="0"/>
              </a:rPr>
              <a:t> </a:t>
            </a:r>
            <a:r>
              <a:rPr lang="it-IT" altLang="it-IT" b="1" dirty="0" err="1">
                <a:latin typeface="Lucida Calligraphy" pitchFamily="66" charset="0"/>
              </a:rPr>
              <a:t>you</a:t>
            </a:r>
            <a:r>
              <a:rPr lang="it-IT" altLang="it-IT" b="1" dirty="0">
                <a:latin typeface="Lucida Calligraphy" pitchFamily="66" charset="0"/>
              </a:rPr>
              <a:t> call</a:t>
            </a:r>
          </a:p>
          <a:p>
            <a:r>
              <a:rPr lang="it-IT" altLang="it-IT" b="1" dirty="0">
                <a:latin typeface="Lucida Calligraphy" pitchFamily="66" charset="0"/>
              </a:rPr>
              <a:t>From </a:t>
            </a:r>
            <a:r>
              <a:rPr lang="it-IT" altLang="it-IT" b="1" dirty="0" err="1">
                <a:latin typeface="Lucida Calligraphy" pitchFamily="66" charset="0"/>
              </a:rPr>
              <a:t>miles</a:t>
            </a:r>
            <a:r>
              <a:rPr lang="it-IT" altLang="it-IT" b="1" dirty="0">
                <a:latin typeface="Lucida Calligraphy" pitchFamily="66" charset="0"/>
              </a:rPr>
              <a:t> </a:t>
            </a:r>
            <a:r>
              <a:rPr lang="it-IT" altLang="it-IT" b="1" dirty="0" err="1">
                <a:latin typeface="Lucida Calligraphy" pitchFamily="66" charset="0"/>
              </a:rPr>
              <a:t>away</a:t>
            </a:r>
            <a:endParaRPr lang="it-IT" altLang="it-IT" b="1" dirty="0">
              <a:latin typeface="Lucida Calligraphy" pitchFamily="66" charset="0"/>
            </a:endParaRPr>
          </a:p>
        </p:txBody>
      </p:sp>
      <p:pic>
        <p:nvPicPr>
          <p:cNvPr id="10242" name="Picture 2" descr="G:\ENFANTS\foto LG\DSC_1659-lc-SH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668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4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CasellaDiTesto 1"/>
          <p:cNvSpPr txBox="1">
            <a:spLocks noChangeArrowheads="1"/>
          </p:cNvSpPr>
          <p:nvPr/>
        </p:nvSpPr>
        <p:spPr bwMode="auto">
          <a:xfrm>
            <a:off x="5724296" y="6211669"/>
            <a:ext cx="302393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 err="1" smtClean="0">
                <a:solidFill>
                  <a:srgbClr val="FFFFFF"/>
                </a:solidFill>
                <a:latin typeface="Lucida Calligraphy" pitchFamily="66" charset="0"/>
              </a:rPr>
              <a:t>Softly</a:t>
            </a:r>
            <a:r>
              <a:rPr lang="it-IT" altLang="it-IT" b="1" dirty="0" smtClean="0">
                <a:solidFill>
                  <a:srgbClr val="FFFFFF"/>
                </a:solidFill>
                <a:latin typeface="Lucida Calligraphy" pitchFamily="66" charset="0"/>
              </a:rPr>
              <a:t> </a:t>
            </a:r>
            <a:r>
              <a:rPr lang="it-IT" altLang="it-IT" b="1" dirty="0" err="1">
                <a:solidFill>
                  <a:srgbClr val="FFFFFF"/>
                </a:solidFill>
                <a:latin typeface="Lucida Calligraphy" pitchFamily="66" charset="0"/>
              </a:rPr>
              <a:t>as</a:t>
            </a:r>
            <a:r>
              <a:rPr lang="it-IT" altLang="it-IT" b="1" dirty="0">
                <a:solidFill>
                  <a:srgbClr val="FFFFFF"/>
                </a:solidFill>
                <a:latin typeface="Lucida Calligraphy" pitchFamily="66" charset="0"/>
              </a:rPr>
              <a:t> the </a:t>
            </a:r>
            <a:r>
              <a:rPr lang="it-IT" altLang="it-IT" b="1" dirty="0" err="1">
                <a:solidFill>
                  <a:srgbClr val="FFFFFF"/>
                </a:solidFill>
                <a:latin typeface="Lucida Calligraphy" pitchFamily="66" charset="0"/>
              </a:rPr>
              <a:t>wind</a:t>
            </a:r>
            <a:endParaRPr lang="it-IT" altLang="it-IT" b="1" dirty="0">
              <a:solidFill>
                <a:srgbClr val="FFFFFF"/>
              </a:solidFill>
              <a:latin typeface="Lucida Calligraphy" pitchFamily="66" charset="0"/>
            </a:endParaRPr>
          </a:p>
          <a:p>
            <a:r>
              <a:rPr lang="it-IT" altLang="it-IT" b="1" dirty="0">
                <a:solidFill>
                  <a:srgbClr val="FFFFFF"/>
                </a:solidFill>
                <a:latin typeface="Lucida Calligraphy" pitchFamily="66" charset="0"/>
              </a:rPr>
              <a:t>The </a:t>
            </a:r>
            <a:r>
              <a:rPr lang="it-IT" altLang="it-IT" b="1" dirty="0" err="1">
                <a:solidFill>
                  <a:srgbClr val="FFFFFF"/>
                </a:solidFill>
                <a:latin typeface="Lucida Calligraphy" pitchFamily="66" charset="0"/>
              </a:rPr>
              <a:t>words</a:t>
            </a:r>
            <a:r>
              <a:rPr lang="it-IT" altLang="it-IT" b="1" dirty="0">
                <a:solidFill>
                  <a:srgbClr val="FFFFFF"/>
                </a:solidFill>
                <a:latin typeface="Lucida Calligraphy" pitchFamily="66" charset="0"/>
              </a:rPr>
              <a:t> </a:t>
            </a:r>
            <a:r>
              <a:rPr lang="it-IT" altLang="it-IT" b="1" dirty="0" err="1">
                <a:solidFill>
                  <a:srgbClr val="FFFFFF"/>
                </a:solidFill>
                <a:latin typeface="Lucida Calligraphy" pitchFamily="66" charset="0"/>
              </a:rPr>
              <a:t>you</a:t>
            </a:r>
            <a:r>
              <a:rPr lang="it-IT" altLang="it-IT" b="1" dirty="0">
                <a:solidFill>
                  <a:srgbClr val="FFFFFF"/>
                </a:solidFill>
                <a:latin typeface="Lucida Calligraphy" pitchFamily="66" charset="0"/>
              </a:rPr>
              <a:t> </a:t>
            </a:r>
            <a:r>
              <a:rPr lang="it-IT" altLang="it-IT" b="1" dirty="0" err="1" smtClean="0">
                <a:solidFill>
                  <a:srgbClr val="FFFFFF"/>
                </a:solidFill>
                <a:latin typeface="Lucida Calligraphy" pitchFamily="66" charset="0"/>
              </a:rPr>
              <a:t>say</a:t>
            </a:r>
            <a:endParaRPr lang="it-IT" altLang="it-IT" b="1" dirty="0">
              <a:solidFill>
                <a:srgbClr val="FFFFFF"/>
              </a:solidFill>
              <a:latin typeface="Lucida Calligraphy" pitchFamily="66" charset="0"/>
            </a:endParaRPr>
          </a:p>
        </p:txBody>
      </p:sp>
      <p:pic>
        <p:nvPicPr>
          <p:cNvPr id="11266" name="Picture 2" descr="G:\ENFANTS\foto LG\DSCN2936-c-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91" y="496669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99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CasellaDiTesto 1"/>
          <p:cNvSpPr txBox="1">
            <a:spLocks noChangeArrowheads="1"/>
          </p:cNvSpPr>
          <p:nvPr/>
        </p:nvSpPr>
        <p:spPr bwMode="auto">
          <a:xfrm>
            <a:off x="6092156" y="6400657"/>
            <a:ext cx="2663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 err="1">
                <a:latin typeface="Lucida Calligraphy" pitchFamily="66" charset="0"/>
              </a:rPr>
              <a:t>There’s</a:t>
            </a:r>
            <a:r>
              <a:rPr lang="it-IT" altLang="it-IT" b="1" dirty="0">
                <a:latin typeface="Lucida Calligraphy" pitchFamily="66" charset="0"/>
              </a:rPr>
              <a:t> no rush</a:t>
            </a:r>
          </a:p>
        </p:txBody>
      </p:sp>
      <p:pic>
        <p:nvPicPr>
          <p:cNvPr id="26626" name="Picture 2" descr="G:\ENFANTS\foto mie\P6090398-lc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3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CasellaDiTesto 1"/>
          <p:cNvSpPr txBox="1">
            <a:spLocks noChangeArrowheads="1"/>
          </p:cNvSpPr>
          <p:nvPr/>
        </p:nvSpPr>
        <p:spPr bwMode="auto">
          <a:xfrm>
            <a:off x="6227763" y="6358509"/>
            <a:ext cx="23050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>
                <a:solidFill>
                  <a:srgbClr val="FFFFFF"/>
                </a:solidFill>
                <a:latin typeface="Lucida Calligraphy" pitchFamily="66" charset="0"/>
              </a:rPr>
              <a:t>In </a:t>
            </a:r>
            <a:r>
              <a:rPr lang="it-IT" altLang="it-IT" b="1" dirty="0" err="1">
                <a:solidFill>
                  <a:srgbClr val="FFFFFF"/>
                </a:solidFill>
                <a:latin typeface="Lucida Calligraphy" pitchFamily="66" charset="0"/>
              </a:rPr>
              <a:t>my</a:t>
            </a:r>
            <a:r>
              <a:rPr lang="it-IT" altLang="it-IT" b="1" dirty="0">
                <a:solidFill>
                  <a:srgbClr val="FFFFFF"/>
                </a:solidFill>
                <a:latin typeface="Lucida Calligraphy" pitchFamily="66" charset="0"/>
              </a:rPr>
              <a:t> </a:t>
            </a:r>
            <a:r>
              <a:rPr lang="it-IT" altLang="it-IT" b="1" dirty="0" err="1" smtClean="0">
                <a:solidFill>
                  <a:srgbClr val="FFFFFF"/>
                </a:solidFill>
                <a:latin typeface="Lucida Calligraphy" pitchFamily="66" charset="0"/>
              </a:rPr>
              <a:t>heart</a:t>
            </a:r>
            <a:endParaRPr lang="it-IT" altLang="it-IT" b="1" dirty="0">
              <a:latin typeface="Lucida Calligraphy" pitchFamily="66" charset="0"/>
            </a:endParaRPr>
          </a:p>
        </p:txBody>
      </p:sp>
      <p:pic>
        <p:nvPicPr>
          <p:cNvPr id="27651" name="Picture 3" descr="G:\ENFANTS\foto mie\P6140721-lc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6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CasellaDiTesto 1"/>
          <p:cNvSpPr txBox="1">
            <a:spLocks noChangeArrowheads="1"/>
          </p:cNvSpPr>
          <p:nvPr/>
        </p:nvSpPr>
        <p:spPr bwMode="auto">
          <a:xfrm>
            <a:off x="6524625" y="6360072"/>
            <a:ext cx="2232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 err="1">
                <a:latin typeface="Lucida Calligraphy" pitchFamily="66" charset="0"/>
              </a:rPr>
              <a:t>It’s</a:t>
            </a:r>
            <a:r>
              <a:rPr lang="it-IT" altLang="it-IT" b="1" dirty="0">
                <a:latin typeface="Lucida Calligraphy" pitchFamily="66" charset="0"/>
              </a:rPr>
              <a:t> a </a:t>
            </a:r>
            <a:r>
              <a:rPr lang="it-IT" altLang="it-IT" b="1" dirty="0" err="1">
                <a:latin typeface="Lucida Calligraphy" pitchFamily="66" charset="0"/>
              </a:rPr>
              <a:t>dream</a:t>
            </a:r>
            <a:endParaRPr lang="it-IT" altLang="it-IT" b="1" dirty="0">
              <a:latin typeface="Lucida Calligraphy" pitchFamily="66" charset="0"/>
            </a:endParaRPr>
          </a:p>
        </p:txBody>
      </p:sp>
      <p:pic>
        <p:nvPicPr>
          <p:cNvPr id="28674" name="Picture 2" descr="G:\ENFANTS\foto mie\P7222551-lcfs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81" y="505818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4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CasellaDiTesto 1"/>
          <p:cNvSpPr txBox="1">
            <a:spLocks noChangeArrowheads="1"/>
          </p:cNvSpPr>
          <p:nvPr/>
        </p:nvSpPr>
        <p:spPr bwMode="auto">
          <a:xfrm>
            <a:off x="5205412" y="6306567"/>
            <a:ext cx="39385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 err="1">
                <a:latin typeface="Lucida Calligraphy" pitchFamily="66" charset="0"/>
              </a:rPr>
              <a:t>When</a:t>
            </a:r>
            <a:r>
              <a:rPr lang="it-IT" altLang="it-IT" b="1" dirty="0">
                <a:latin typeface="Lucida Calligraphy" pitchFamily="66" charset="0"/>
              </a:rPr>
              <a:t> </a:t>
            </a:r>
            <a:r>
              <a:rPr lang="it-IT" altLang="it-IT" b="1" dirty="0" err="1">
                <a:latin typeface="Lucida Calligraphy" pitchFamily="66" charset="0"/>
              </a:rPr>
              <a:t>you</a:t>
            </a:r>
            <a:r>
              <a:rPr lang="it-IT" altLang="it-IT" b="1" dirty="0">
                <a:latin typeface="Lucida Calligraphy" pitchFamily="66" charset="0"/>
              </a:rPr>
              <a:t> are </a:t>
            </a:r>
            <a:r>
              <a:rPr lang="it-IT" altLang="it-IT" b="1" dirty="0" err="1">
                <a:latin typeface="Lucida Calligraphy" pitchFamily="66" charset="0"/>
              </a:rPr>
              <a:t>here</a:t>
            </a:r>
            <a:r>
              <a:rPr lang="it-IT" altLang="it-IT" b="1" dirty="0">
                <a:latin typeface="Lucida Calligraphy" pitchFamily="66" charset="0"/>
              </a:rPr>
              <a:t> with me</a:t>
            </a:r>
          </a:p>
        </p:txBody>
      </p:sp>
      <p:pic>
        <p:nvPicPr>
          <p:cNvPr id="4" name="Picture 2" descr="G:\ENFANTS\foto LG\DSC_1121-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0688"/>
            <a:ext cx="7272808" cy="545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9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CasellaDiTesto 1"/>
          <p:cNvSpPr txBox="1">
            <a:spLocks noChangeArrowheads="1"/>
          </p:cNvSpPr>
          <p:nvPr/>
        </p:nvSpPr>
        <p:spPr bwMode="auto">
          <a:xfrm>
            <a:off x="6731794" y="6277446"/>
            <a:ext cx="18716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>
                <a:latin typeface="Lucida Calligraphy" pitchFamily="66" charset="0"/>
              </a:rPr>
              <a:t>Here with me</a:t>
            </a:r>
          </a:p>
        </p:txBody>
      </p:sp>
      <p:pic>
        <p:nvPicPr>
          <p:cNvPr id="4" name="Picture 2" descr="G:\ENFANTS\foto LG\DSC_4526-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56692"/>
            <a:ext cx="7344816" cy="550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9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ENFANTS\foto mie\P6065223-lcSH010-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7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ENFANTS\foto mie estero\israele\5 10390012-fsacle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74694"/>
            <a:ext cx="7344816" cy="550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2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ENFANTS\foto mie estero\israele\4-3 10390029-lcfs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99" y="743066"/>
            <a:ext cx="4032448" cy="5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G:\ENFANTS\foto mie estero\israele\1 94170033-lcs-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722826"/>
            <a:ext cx="4062806" cy="541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1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:\ENFANTS\foto mie estero\israele\1 94170030-lle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73" y="548680"/>
            <a:ext cx="777686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4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ENFANTS\437 - Les petits enfants du monde by Charlotte\foto inserite\P8138796-lc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4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G:\ENFANTS\foto mie\DSCN0603-cls015-SH0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1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G:\ENFANTS\foto mie\P5141717-lc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1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G:\ENFANTS\foto mie\P5141716-lc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3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CasellaDiTesto 1"/>
          <p:cNvSpPr txBox="1">
            <a:spLocks noChangeArrowheads="1"/>
          </p:cNvSpPr>
          <p:nvPr/>
        </p:nvSpPr>
        <p:spPr bwMode="auto">
          <a:xfrm>
            <a:off x="6183917" y="6265887"/>
            <a:ext cx="25193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 err="1">
                <a:latin typeface="Lucida Calligraphy" pitchFamily="66" charset="0"/>
              </a:rPr>
              <a:t>I’ve</a:t>
            </a:r>
            <a:r>
              <a:rPr lang="it-IT" altLang="it-IT" b="1" dirty="0">
                <a:latin typeface="Lucida Calligraphy" pitchFamily="66" charset="0"/>
              </a:rPr>
              <a:t> </a:t>
            </a:r>
            <a:r>
              <a:rPr lang="it-IT" altLang="it-IT" b="1" dirty="0" err="1">
                <a:latin typeface="Lucida Calligraphy" pitchFamily="66" charset="0"/>
              </a:rPr>
              <a:t>been</a:t>
            </a:r>
            <a:r>
              <a:rPr lang="it-IT" altLang="it-IT" b="1" dirty="0">
                <a:latin typeface="Lucida Calligraphy" pitchFamily="66" charset="0"/>
              </a:rPr>
              <a:t> down</a:t>
            </a:r>
          </a:p>
        </p:txBody>
      </p:sp>
      <p:pic>
        <p:nvPicPr>
          <p:cNvPr id="28674" name="Picture 2" descr="G:\ENFANTS\foto mie\P8028309-lc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50479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31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CasellaDiTesto 1"/>
          <p:cNvSpPr txBox="1">
            <a:spLocks noChangeArrowheads="1"/>
          </p:cNvSpPr>
          <p:nvPr/>
        </p:nvSpPr>
        <p:spPr bwMode="auto">
          <a:xfrm>
            <a:off x="5004048" y="6277769"/>
            <a:ext cx="3816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 err="1">
                <a:latin typeface="Lucida Calligraphy" pitchFamily="66" charset="0"/>
              </a:rPr>
              <a:t>Without</a:t>
            </a:r>
            <a:r>
              <a:rPr lang="it-IT" altLang="it-IT" b="1" dirty="0">
                <a:latin typeface="Lucida Calligraphy" pitchFamily="66" charset="0"/>
              </a:rPr>
              <a:t> </a:t>
            </a:r>
            <a:r>
              <a:rPr lang="it-IT" altLang="it-IT" b="1" dirty="0" err="1">
                <a:latin typeface="Lucida Calligraphy" pitchFamily="66" charset="0"/>
              </a:rPr>
              <a:t>you</a:t>
            </a:r>
            <a:r>
              <a:rPr lang="it-IT" altLang="it-IT" b="1" dirty="0">
                <a:latin typeface="Lucida Calligraphy" pitchFamily="66" charset="0"/>
              </a:rPr>
              <a:t> by </a:t>
            </a:r>
            <a:r>
              <a:rPr lang="it-IT" altLang="it-IT" b="1" dirty="0" err="1">
                <a:latin typeface="Lucida Calligraphy" pitchFamily="66" charset="0"/>
              </a:rPr>
              <a:t>my</a:t>
            </a:r>
            <a:r>
              <a:rPr lang="it-IT" altLang="it-IT" b="1" dirty="0">
                <a:latin typeface="Lucida Calligraphy" pitchFamily="66" charset="0"/>
              </a:rPr>
              <a:t> side</a:t>
            </a:r>
          </a:p>
        </p:txBody>
      </p:sp>
      <p:pic>
        <p:nvPicPr>
          <p:cNvPr id="5" name="Picture 2" descr="G:\ENFANTS\foto LG\DSC_7568-6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695" y="404664"/>
            <a:ext cx="394083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2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CasellaDiTesto 1"/>
          <p:cNvSpPr txBox="1">
            <a:spLocks noChangeArrowheads="1"/>
          </p:cNvSpPr>
          <p:nvPr/>
        </p:nvSpPr>
        <p:spPr bwMode="auto">
          <a:xfrm>
            <a:off x="6519511" y="6262493"/>
            <a:ext cx="2232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 err="1">
                <a:latin typeface="Lucida Calligraphy" pitchFamily="66" charset="0"/>
              </a:rPr>
              <a:t>All</a:t>
            </a:r>
            <a:r>
              <a:rPr lang="it-IT" altLang="it-IT" b="1" dirty="0">
                <a:latin typeface="Lucida Calligraphy" pitchFamily="66" charset="0"/>
              </a:rPr>
              <a:t> </a:t>
            </a:r>
            <a:r>
              <a:rPr lang="it-IT" altLang="it-IT" b="1" dirty="0" err="1">
                <a:latin typeface="Lucida Calligraphy" pitchFamily="66" charset="0"/>
              </a:rPr>
              <a:t>my</a:t>
            </a:r>
            <a:r>
              <a:rPr lang="it-IT" altLang="it-IT" b="1" dirty="0">
                <a:latin typeface="Lucida Calligraphy" pitchFamily="66" charset="0"/>
              </a:rPr>
              <a:t> life</a:t>
            </a:r>
          </a:p>
        </p:txBody>
      </p:sp>
      <p:pic>
        <p:nvPicPr>
          <p:cNvPr id="4" name="Picture 3" descr="G:\ENFANTS\foto LG\DSC_0958-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76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328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CasellaDiTesto 1"/>
          <p:cNvSpPr txBox="1">
            <a:spLocks noChangeArrowheads="1"/>
          </p:cNvSpPr>
          <p:nvPr/>
        </p:nvSpPr>
        <p:spPr bwMode="auto">
          <a:xfrm>
            <a:off x="5511399" y="6335548"/>
            <a:ext cx="32400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>
                <a:latin typeface="Lucida Calligraphy" pitchFamily="66" charset="0"/>
              </a:rPr>
              <a:t>I just </a:t>
            </a:r>
            <a:r>
              <a:rPr lang="it-IT" altLang="it-IT" b="1" dirty="0" err="1">
                <a:latin typeface="Lucida Calligraphy" pitchFamily="66" charset="0"/>
              </a:rPr>
              <a:t>need</a:t>
            </a:r>
            <a:r>
              <a:rPr lang="it-IT" altLang="it-IT" b="1" dirty="0">
                <a:latin typeface="Lucida Calligraphy" pitchFamily="66" charset="0"/>
              </a:rPr>
              <a:t> </a:t>
            </a:r>
            <a:r>
              <a:rPr lang="it-IT" altLang="it-IT" b="1" dirty="0" err="1">
                <a:latin typeface="Lucida Calligraphy" pitchFamily="66" charset="0"/>
              </a:rPr>
              <a:t>you</a:t>
            </a:r>
            <a:r>
              <a:rPr lang="it-IT" altLang="it-IT" b="1" dirty="0">
                <a:latin typeface="Lucida Calligraphy" pitchFamily="66" charset="0"/>
              </a:rPr>
              <a:t> to stay</a:t>
            </a:r>
          </a:p>
        </p:txBody>
      </p:sp>
      <p:pic>
        <p:nvPicPr>
          <p:cNvPr id="15362" name="Picture 2" descr="G:\ENFANTS\foto LG\DSC_4393-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0" y="584946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4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CasellaDiTesto 1"/>
          <p:cNvSpPr txBox="1">
            <a:spLocks noChangeArrowheads="1"/>
          </p:cNvSpPr>
          <p:nvPr/>
        </p:nvSpPr>
        <p:spPr bwMode="auto">
          <a:xfrm>
            <a:off x="6444208" y="6350082"/>
            <a:ext cx="19923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it-IT" altLang="it-IT" b="1" dirty="0">
                <a:latin typeface="Lucida Calligraphy" pitchFamily="66" charset="0"/>
              </a:rPr>
              <a:t>Here with me</a:t>
            </a:r>
          </a:p>
        </p:txBody>
      </p:sp>
      <p:pic>
        <p:nvPicPr>
          <p:cNvPr id="16387" name="Picture 3" descr="G:\ENFANTS\foto LG\DSC_4766-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444" y="663636"/>
            <a:ext cx="7573077" cy="5679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1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:\ENFANTS\foto mie\P6140730-lc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09" y="54868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6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:\ENFANTS\foto mie estero\marocco\F16-94160024-clef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0688"/>
            <a:ext cx="7574920" cy="5681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2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G:\ENFANTS\foto mie estero\marocco\F66-94180005-lcfsac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91873"/>
            <a:ext cx="7393919" cy="554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:\ENFANTS\foto mie\P7133094-lcfs05S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ENFANTS\foto\026burbuja.gif (15687 bytes)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061804"/>
            <a:ext cx="723900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28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G:\ENFANTS\foto mie\P7052841-lcs0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9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G:\ENFANTS\foto mie estero\tailandia\F306-94180057-lcs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8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:\ENFANTS\foto mie estero\tailandia\F68-94180069-2015-lcl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3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G:\ENFANTS\foto mie\P7222546-lc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37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756351" y="133717"/>
            <a:ext cx="604867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Les petits enfants</a:t>
            </a:r>
          </a:p>
          <a:p>
            <a:pPr algn="ctr"/>
            <a:endParaRPr lang="fr-FR" dirty="0">
              <a:solidFill>
                <a:srgbClr val="FFFFFF"/>
              </a:solidFill>
              <a:latin typeface="Lucida Handwriting" panose="03010101010101010101" pitchFamily="66" charset="0"/>
              <a:cs typeface="Arial" pitchFamily="34" charset="0"/>
            </a:endParaRP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</a:t>
            </a:r>
            <a:r>
              <a:rPr lang="fr-FR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Tout </a:t>
            </a:r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dans l'immuable nature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Est miracle aux petits enfants ;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Ils naissent, et leur âme obscure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</a:t>
            </a:r>
            <a:r>
              <a:rPr lang="fr-FR" dirty="0" err="1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Eclôt</a:t>
            </a:r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dans des enchantements.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Le reflet de cette magie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Donne à leur regard un rayon.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Déjà la belle Illusion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Excite leur frêle énergie.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L'inconnu, l'inconnu divin,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Les baigne comme une eau profonde ;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On les presse, on leur parle en vain,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Ils habitent un autre monde ;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Leurs yeux purs, leurs yeux grands ouverts,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S'emplissent de rêves étranges.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Oh ! qu'ils sont beaux, ces petits anges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Perdus dans l'antique univers.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Leur tête légère et ravie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Songe tandis que nous pensons ;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Ils font de frissons en frissons </a:t>
            </a: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 La découverte de la vie</a:t>
            </a:r>
          </a:p>
          <a:p>
            <a:pPr algn="ctr"/>
            <a:endParaRPr lang="fr-FR" dirty="0">
              <a:solidFill>
                <a:srgbClr val="FFFFFF"/>
              </a:solidFill>
              <a:latin typeface="Lucida Handwriting" panose="03010101010101010101" pitchFamily="66" charset="0"/>
              <a:cs typeface="Arial" pitchFamily="34" charset="0"/>
            </a:endParaRPr>
          </a:p>
          <a:p>
            <a:pPr algn="ctr"/>
            <a:r>
              <a:rPr lang="fr-FR" dirty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Anatole </a:t>
            </a:r>
            <a:r>
              <a:rPr lang="fr-FR" dirty="0" smtClean="0">
                <a:solidFill>
                  <a:srgbClr val="FFFFFF"/>
                </a:solidFill>
                <a:latin typeface="Lucida Handwriting" panose="03010101010101010101" pitchFamily="66" charset="0"/>
                <a:cs typeface="Arial" pitchFamily="34" charset="0"/>
              </a:rPr>
              <a:t>France.</a:t>
            </a:r>
            <a:endParaRPr lang="fr-FR" dirty="0">
              <a:solidFill>
                <a:srgbClr val="FFFFFF"/>
              </a:solidFill>
              <a:latin typeface="Lucida Handwriting" panose="03010101010101010101" pitchFamily="66" charset="0"/>
              <a:cs typeface="Arial" pitchFamily="34" charset="0"/>
            </a:endParaRPr>
          </a:p>
        </p:txBody>
      </p:sp>
      <p:pic>
        <p:nvPicPr>
          <p:cNvPr id="7" name="Image 4" descr="webmaster_fleches022d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237288"/>
            <a:ext cx="503237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3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Picture 2" descr="G:\ENFANTS\entrata e fine\1abafdf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5364088" y="5107260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sp>
        <p:nvSpPr>
          <p:cNvPr id="2" name="Rettangolo 1"/>
          <p:cNvSpPr/>
          <p:nvPr/>
        </p:nvSpPr>
        <p:spPr>
          <a:xfrm>
            <a:off x="14855" y="5063950"/>
            <a:ext cx="51125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Std" pitchFamily="50" charset="0"/>
              </a:rPr>
              <a:t>Music: X-Static – Here With Me </a:t>
            </a:r>
          </a:p>
        </p:txBody>
      </p:sp>
      <p:pic>
        <p:nvPicPr>
          <p:cNvPr id="6" name="Picture 8" descr="P7301288-crop-grey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843" y="5042408"/>
            <a:ext cx="1039130" cy="930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1920" y="5796504"/>
            <a:ext cx="1572093" cy="347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204047"/>
            <a:ext cx="476100" cy="313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D:\Flori png\coeur_fleur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670375"/>
            <a:ext cx="1187624" cy="1187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81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1531</TotalTime>
  <Words>300</Words>
  <Application>Microsoft Office PowerPoint</Application>
  <PresentationFormat>Presentazione su schermo (4:3)</PresentationFormat>
  <Paragraphs>100</Paragraphs>
  <Slides>47</Slides>
  <Notes>47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47</vt:i4>
      </vt:variant>
    </vt:vector>
  </HeadingPairs>
  <TitlesOfParts>
    <vt:vector size="48" baseType="lpstr">
      <vt:lpstr>Tema do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petits enfants du monde</dc:title>
  <dc:subject>Enfants</dc:subject>
  <dc:creator>Charlotte</dc:creator>
  <cp:lastModifiedBy>carla</cp:lastModifiedBy>
  <cp:revision>130</cp:revision>
  <dcterms:created xsi:type="dcterms:W3CDTF">2010-06-20T17:28:22Z</dcterms:created>
  <dcterms:modified xsi:type="dcterms:W3CDTF">2015-06-19T08:31:24Z</dcterms:modified>
</cp:coreProperties>
</file>