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18/06/2015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1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533888" cy="702259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-165600"/>
            <a:ext cx="10535401" cy="70236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1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4584" y="0"/>
            <a:ext cx="10535400" cy="702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10535401" cy="70236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1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10535401" cy="7023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1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35401" cy="70236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1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10535401" cy="70236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1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-165600"/>
            <a:ext cx="10535401" cy="7023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535401" cy="70236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8600" y="0"/>
            <a:ext cx="10535401" cy="70236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Affichage à l'écran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Panda</dc:creator>
  <cp:lastModifiedBy>Panda</cp:lastModifiedBy>
  <cp:revision>2</cp:revision>
  <dcterms:created xsi:type="dcterms:W3CDTF">2015-06-18T13:59:15Z</dcterms:created>
  <dcterms:modified xsi:type="dcterms:W3CDTF">2015-06-18T14:10:14Z</dcterms:modified>
</cp:coreProperties>
</file>