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70" r:id="rId2"/>
    <p:sldId id="263" r:id="rId3"/>
    <p:sldId id="264" r:id="rId4"/>
    <p:sldId id="265" r:id="rId5"/>
    <p:sldId id="266" r:id="rId6"/>
    <p:sldId id="267" r:id="rId7"/>
    <p:sldId id="256" r:id="rId8"/>
    <p:sldId id="258" r:id="rId9"/>
    <p:sldId id="259" r:id="rId10"/>
    <p:sldId id="260" r:id="rId11"/>
    <p:sldId id="261" r:id="rId12"/>
    <p:sldId id="262" r:id="rId13"/>
    <p:sldId id="268" r:id="rId14"/>
    <p:sldId id="269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AFAFA"/>
    <a:srgbClr val="16434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44" autoAdjust="0"/>
    <p:restoredTop sz="94660"/>
  </p:normalViewPr>
  <p:slideViewPr>
    <p:cSldViewPr snapToGrid="0">
      <p:cViewPr varScale="1">
        <p:scale>
          <a:sx n="80" d="100"/>
          <a:sy n="80" d="100"/>
        </p:scale>
        <p:origin x="33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dirty="0"/>
              <a:t>6/13/2015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 panoramiqu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6/13/2015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6/13/2015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fr-FR" smtClean="0"/>
              <a:t>Modifiez les styles du texte du masque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6/13/2015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‹N°›</a:t>
            </a:fld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6/13/2015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 colon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6/13/2015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 colonnes d’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6/13/2015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6/13/2015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6/13/2015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6/13/2015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6/13/2015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6/13/2015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6/13/2015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6/13/2015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6/13/2015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6/13/2015</a:t>
            </a:fld>
            <a:endParaRPr lang="en-US" dirty="0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6/13/2015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4AAD347D-5ACD-4C99-B74B-A9C85AD731AF}" type="datetimeFigureOut">
              <a:rPr lang="en-US" dirty="0"/>
              <a:t>6/13/2015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02111984F565}" type="slidenum">
              <a:rPr lang="en-US" dirty="0"/>
              <a:t>‹N°›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8" r:id="rId9"/>
    <p:sldLayoutId id="2147483667" r:id="rId10"/>
    <p:sldLayoutId id="2147483661" r:id="rId11"/>
    <p:sldLayoutId id="2147483664" r:id="rId12"/>
    <p:sldLayoutId id="2147483662" r:id="rId13"/>
    <p:sldLayoutId id="2147483669" r:id="rId14"/>
    <p:sldLayoutId id="2147483670" r:id="rId15"/>
    <p:sldLayoutId id="2147483658" r:id="rId16"/>
    <p:sldLayoutId id="2147483659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1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8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8.png"/><Relationship Id="rId3" Type="http://schemas.openxmlformats.org/officeDocument/2006/relationships/image" Target="../media/image23.png"/><Relationship Id="rId7" Type="http://schemas.openxmlformats.org/officeDocument/2006/relationships/image" Target="../media/image27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6.png"/><Relationship Id="rId5" Type="http://schemas.openxmlformats.org/officeDocument/2006/relationships/image" Target="../media/image25.png"/><Relationship Id="rId4" Type="http://schemas.openxmlformats.org/officeDocument/2006/relationships/image" Target="../media/image24.pn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34.png"/><Relationship Id="rId3" Type="http://schemas.openxmlformats.org/officeDocument/2006/relationships/image" Target="../media/image30.png"/><Relationship Id="rId7" Type="http://schemas.openxmlformats.org/officeDocument/2006/relationships/image" Target="../media/image33.png"/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2.png"/><Relationship Id="rId5" Type="http://schemas.openxmlformats.org/officeDocument/2006/relationships/image" Target="../media/image31.png"/><Relationship Id="rId4" Type="http://schemas.openxmlformats.org/officeDocument/2006/relationships/image" Target="../media/image18.png"/><Relationship Id="rId9" Type="http://schemas.openxmlformats.org/officeDocument/2006/relationships/image" Target="../media/image35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7.png"/><Relationship Id="rId4" Type="http://schemas.openxmlformats.org/officeDocument/2006/relationships/image" Target="../media/image36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7.png"/><Relationship Id="rId4" Type="http://schemas.openxmlformats.org/officeDocument/2006/relationships/image" Target="../media/image9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png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10.png"/><Relationship Id="rId7" Type="http://schemas.openxmlformats.org/officeDocument/2006/relationships/image" Target="../media/image15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4" Type="http://schemas.openxmlformats.org/officeDocument/2006/relationships/image" Target="../media/image1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7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5.png"/><Relationship Id="rId5" Type="http://schemas.openxmlformats.org/officeDocument/2006/relationships/image" Target="../media/image16.png"/><Relationship Id="rId4" Type="http://schemas.openxmlformats.org/officeDocument/2006/relationships/image" Target="../media/image11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8.png"/><Relationship Id="rId4" Type="http://schemas.openxmlformats.org/officeDocument/2006/relationships/image" Target="../media/image2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1983180" y="2410691"/>
            <a:ext cx="745112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000" b="1" dirty="0" smtClean="0">
                <a:solidFill>
                  <a:schemeClr val="bg1"/>
                </a:solidFill>
              </a:rPr>
              <a:t>Assomption about Challenge mode (Puzzle </a:t>
            </a:r>
            <a:r>
              <a:rPr lang="fr-FR" sz="4000" b="1" dirty="0" err="1" smtClean="0">
                <a:solidFill>
                  <a:schemeClr val="bg1"/>
                </a:solidFill>
              </a:rPr>
              <a:t>game</a:t>
            </a:r>
            <a:r>
              <a:rPr lang="fr-FR" sz="4000" b="1" dirty="0" smtClean="0">
                <a:solidFill>
                  <a:schemeClr val="bg1"/>
                </a:solidFill>
              </a:rPr>
              <a:t> style):</a:t>
            </a:r>
            <a:endParaRPr lang="en-GB" sz="40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27204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ZoneTexte 16"/>
          <p:cNvSpPr txBox="1"/>
          <p:nvPr/>
        </p:nvSpPr>
        <p:spPr>
          <a:xfrm>
            <a:off x="269635" y="2520255"/>
            <a:ext cx="3081293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dirty="0" smtClean="0"/>
              <a:t>Covalent links:</a:t>
            </a:r>
            <a:br>
              <a:rPr lang="fr-FR" sz="2400" dirty="0" smtClean="0"/>
            </a:br>
            <a:r>
              <a:rPr lang="fr-FR" sz="2400" dirty="0" smtClean="0"/>
              <a:t>Blue = </a:t>
            </a:r>
            <a:r>
              <a:rPr lang="fr-FR" sz="2400" dirty="0" err="1" smtClean="0"/>
              <a:t>Correctly</a:t>
            </a:r>
            <a:r>
              <a:rPr lang="fr-FR" sz="2400" dirty="0" smtClean="0"/>
              <a:t> </a:t>
            </a:r>
            <a:r>
              <a:rPr lang="fr-FR" sz="2400" dirty="0" err="1" smtClean="0"/>
              <a:t>link</a:t>
            </a:r>
            <a:endParaRPr lang="fr-FR" sz="2400" dirty="0" smtClean="0"/>
          </a:p>
        </p:txBody>
      </p:sp>
      <p:sp>
        <p:nvSpPr>
          <p:cNvPr id="26" name="Rectangle 25"/>
          <p:cNvSpPr/>
          <p:nvPr/>
        </p:nvSpPr>
        <p:spPr>
          <a:xfrm>
            <a:off x="1595062" y="5349354"/>
            <a:ext cx="9609406" cy="132343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ctr"/>
            <a:r>
              <a:rPr lang="fr-FR" sz="8000" b="1" dirty="0" err="1" smtClean="0">
                <a:ln/>
                <a:solidFill>
                  <a:schemeClr val="accent3"/>
                </a:solidFill>
              </a:rPr>
              <a:t>Awesome</a:t>
            </a:r>
            <a:r>
              <a:rPr lang="fr-FR" sz="8000" b="1" dirty="0" smtClean="0">
                <a:ln/>
                <a:solidFill>
                  <a:schemeClr val="accent3"/>
                </a:solidFill>
              </a:rPr>
              <a:t>!!!</a:t>
            </a:r>
            <a:endParaRPr lang="fr-FR" sz="8000" b="1" dirty="0">
              <a:ln/>
              <a:solidFill>
                <a:schemeClr val="accent3"/>
              </a:solidFill>
            </a:endParaRPr>
          </a:p>
        </p:txBody>
      </p:sp>
      <p:pic>
        <p:nvPicPr>
          <p:cNvPr id="27" name="Image 2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66"/>
            <a:ext cx="2895600" cy="2219325"/>
          </a:xfrm>
          <a:prstGeom prst="rect">
            <a:avLst/>
          </a:prstGeom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</p:spPr>
      </p:pic>
      <p:grpSp>
        <p:nvGrpSpPr>
          <p:cNvPr id="2" name="Groupe 1"/>
          <p:cNvGrpSpPr/>
          <p:nvPr/>
        </p:nvGrpSpPr>
        <p:grpSpPr>
          <a:xfrm rot="1030387">
            <a:off x="2994944" y="1118162"/>
            <a:ext cx="8432478" cy="4896246"/>
            <a:chOff x="2994944" y="1118162"/>
            <a:chExt cx="8432478" cy="4896246"/>
          </a:xfrm>
        </p:grpSpPr>
        <p:grpSp>
          <p:nvGrpSpPr>
            <p:cNvPr id="36" name="Groupe 35"/>
            <p:cNvGrpSpPr/>
            <p:nvPr/>
          </p:nvGrpSpPr>
          <p:grpSpPr>
            <a:xfrm>
              <a:off x="2994944" y="4575847"/>
              <a:ext cx="914400" cy="795632"/>
              <a:chOff x="2866868" y="1857511"/>
              <a:chExt cx="914400" cy="795632"/>
            </a:xfrm>
          </p:grpSpPr>
          <p:sp>
            <p:nvSpPr>
              <p:cNvPr id="18" name="Étoile à 8 branches 17"/>
              <p:cNvSpPr/>
              <p:nvPr/>
            </p:nvSpPr>
            <p:spPr>
              <a:xfrm>
                <a:off x="2866868" y="1857511"/>
                <a:ext cx="914400" cy="795632"/>
              </a:xfrm>
              <a:prstGeom prst="star8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fr-FR" dirty="0"/>
              </a:p>
            </p:txBody>
          </p:sp>
          <p:sp>
            <p:nvSpPr>
              <p:cNvPr id="21" name="ZoneTexte 20"/>
              <p:cNvSpPr txBox="1"/>
              <p:nvPr/>
            </p:nvSpPr>
            <p:spPr>
              <a:xfrm>
                <a:off x="3099356" y="2106431"/>
                <a:ext cx="602785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r-FR" dirty="0" smtClean="0">
                    <a:solidFill>
                      <a:schemeClr val="bg1"/>
                    </a:solidFill>
                    <a:latin typeface="Symbol" panose="05050102010706020507" pitchFamily="18" charset="2"/>
                  </a:rPr>
                  <a:t>-d </a:t>
                </a:r>
                <a:endParaRPr lang="fr-FR" dirty="0">
                  <a:solidFill>
                    <a:schemeClr val="bg1"/>
                  </a:solidFill>
                  <a:latin typeface="Symbol" panose="05050102010706020507" pitchFamily="18" charset="2"/>
                </a:endParaRPr>
              </a:p>
            </p:txBody>
          </p:sp>
        </p:grpSp>
        <p:sp>
          <p:nvSpPr>
            <p:cNvPr id="22" name="ZoneTexte 21"/>
            <p:cNvSpPr txBox="1"/>
            <p:nvPr/>
          </p:nvSpPr>
          <p:spPr>
            <a:xfrm>
              <a:off x="10748739" y="1850091"/>
              <a:ext cx="60278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dirty="0" smtClean="0">
                  <a:solidFill>
                    <a:schemeClr val="bg1"/>
                  </a:solidFill>
                  <a:latin typeface="Symbol" panose="05050102010706020507" pitchFamily="18" charset="2"/>
                </a:rPr>
                <a:t> </a:t>
              </a:r>
              <a:endParaRPr lang="fr-FR" dirty="0">
                <a:solidFill>
                  <a:schemeClr val="bg1"/>
                </a:solidFill>
                <a:latin typeface="Symbol" panose="05050102010706020507" pitchFamily="18" charset="2"/>
              </a:endParaRPr>
            </a:p>
          </p:txBody>
        </p:sp>
        <p:grpSp>
          <p:nvGrpSpPr>
            <p:cNvPr id="40" name="Groupe 39"/>
            <p:cNvGrpSpPr/>
            <p:nvPr/>
          </p:nvGrpSpPr>
          <p:grpSpPr>
            <a:xfrm>
              <a:off x="7870116" y="1693866"/>
              <a:ext cx="914400" cy="795632"/>
              <a:chOff x="10868761" y="5527063"/>
              <a:chExt cx="914400" cy="795632"/>
            </a:xfrm>
          </p:grpSpPr>
          <p:sp>
            <p:nvSpPr>
              <p:cNvPr id="20" name="Étoile à 8 branches 19"/>
              <p:cNvSpPr/>
              <p:nvPr/>
            </p:nvSpPr>
            <p:spPr>
              <a:xfrm>
                <a:off x="10868761" y="5527063"/>
                <a:ext cx="914400" cy="795632"/>
              </a:xfrm>
              <a:prstGeom prst="star8">
                <a:avLst/>
              </a:prstGeom>
              <a:solidFill>
                <a:schemeClr val="tx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23" name="ZoneTexte 22"/>
              <p:cNvSpPr txBox="1"/>
              <p:nvPr/>
            </p:nvSpPr>
            <p:spPr>
              <a:xfrm>
                <a:off x="11049932" y="5740213"/>
                <a:ext cx="602785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r-FR" dirty="0" smtClean="0">
                    <a:solidFill>
                      <a:schemeClr val="bg1"/>
                    </a:solidFill>
                    <a:latin typeface="Symbol" panose="05050102010706020507" pitchFamily="18" charset="2"/>
                  </a:rPr>
                  <a:t>+2d </a:t>
                </a:r>
                <a:endParaRPr lang="fr-FR" dirty="0">
                  <a:solidFill>
                    <a:schemeClr val="bg1"/>
                  </a:solidFill>
                  <a:latin typeface="Symbol" panose="05050102010706020507" pitchFamily="18" charset="2"/>
                </a:endParaRPr>
              </a:p>
            </p:txBody>
          </p:sp>
        </p:grpSp>
        <p:sp>
          <p:nvSpPr>
            <p:cNvPr id="24" name="Arc plein 23"/>
            <p:cNvSpPr/>
            <p:nvPr/>
          </p:nvSpPr>
          <p:spPr>
            <a:xfrm rot="19776772">
              <a:off x="3331242" y="2178735"/>
              <a:ext cx="4899646" cy="1529488"/>
            </a:xfrm>
            <a:prstGeom prst="blockArc">
              <a:avLst/>
            </a:prstGeom>
            <a:solidFill>
              <a:schemeClr val="bg2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>
                <a:solidFill>
                  <a:schemeClr val="tx1"/>
                </a:solidFill>
              </a:endParaRPr>
            </a:p>
          </p:txBody>
        </p:sp>
        <p:sp>
          <p:nvSpPr>
            <p:cNvPr id="25" name="Arc plein 24"/>
            <p:cNvSpPr/>
            <p:nvPr/>
          </p:nvSpPr>
          <p:spPr>
            <a:xfrm rot="2762184">
              <a:off x="8078216" y="2499446"/>
              <a:ext cx="4082268" cy="1319699"/>
            </a:xfrm>
            <a:prstGeom prst="blockArc">
              <a:avLst/>
            </a:prstGeom>
            <a:solidFill>
              <a:schemeClr val="bg2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>
                <a:solidFill>
                  <a:schemeClr val="tx1"/>
                </a:solidFill>
              </a:endParaRPr>
            </a:p>
          </p:txBody>
        </p:sp>
        <p:grpSp>
          <p:nvGrpSpPr>
            <p:cNvPr id="28" name="Groupe 27"/>
            <p:cNvGrpSpPr/>
            <p:nvPr/>
          </p:nvGrpSpPr>
          <p:grpSpPr>
            <a:xfrm>
              <a:off x="4906418" y="1350677"/>
              <a:ext cx="4269871" cy="3934053"/>
              <a:chOff x="4833944" y="1879457"/>
              <a:chExt cx="3984803" cy="3934053"/>
            </a:xfrm>
          </p:grpSpPr>
          <p:sp>
            <p:nvSpPr>
              <p:cNvPr id="29" name="Éclair 28"/>
              <p:cNvSpPr/>
              <p:nvPr/>
            </p:nvSpPr>
            <p:spPr>
              <a:xfrm rot="14518744">
                <a:off x="7260273" y="2591800"/>
                <a:ext cx="1001440" cy="2115508"/>
              </a:xfrm>
              <a:prstGeom prst="lightningBolt">
                <a:avLst/>
              </a:prstGeom>
              <a:solidFill>
                <a:srgbClr val="0070C0"/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30" name="Éclair 29"/>
              <p:cNvSpPr/>
              <p:nvPr/>
            </p:nvSpPr>
            <p:spPr>
              <a:xfrm rot="8717371">
                <a:off x="5158468" y="3149385"/>
                <a:ext cx="411582" cy="1364409"/>
              </a:xfrm>
              <a:prstGeom prst="lightningBolt">
                <a:avLst/>
              </a:prstGeom>
              <a:solidFill>
                <a:srgbClr val="0070C0"/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31" name="Éclair 30"/>
              <p:cNvSpPr/>
              <p:nvPr/>
            </p:nvSpPr>
            <p:spPr>
              <a:xfrm rot="549809">
                <a:off x="6539845" y="5309721"/>
                <a:ext cx="1803205" cy="230454"/>
              </a:xfrm>
              <a:prstGeom prst="lightningBolt">
                <a:avLst/>
              </a:prstGeom>
              <a:solidFill>
                <a:srgbClr val="0070C0"/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pic>
            <p:nvPicPr>
              <p:cNvPr id="32" name="Image 31"/>
              <p:cNvPicPr>
                <a:picLocks noChangeAspect="1"/>
              </p:cNvPicPr>
              <p:nvPr/>
            </p:nvPicPr>
            <p:blipFill>
              <a:blip r:embed="rId3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</a:blip>
              <a:stretch>
                <a:fillRect/>
              </a:stretch>
            </p:blipFill>
            <p:spPr>
              <a:xfrm>
                <a:off x="4833944" y="2943741"/>
                <a:ext cx="3685774" cy="2869769"/>
              </a:xfrm>
              <a:prstGeom prst="rect">
                <a:avLst/>
              </a:prstGeom>
            </p:spPr>
          </p:pic>
          <p:sp>
            <p:nvSpPr>
              <p:cNvPr id="34" name="Éclair 33"/>
              <p:cNvSpPr/>
              <p:nvPr/>
            </p:nvSpPr>
            <p:spPr>
              <a:xfrm rot="12358454">
                <a:off x="6904798" y="1879457"/>
                <a:ext cx="451518" cy="1513053"/>
              </a:xfrm>
              <a:prstGeom prst="lightningBolt">
                <a:avLst/>
              </a:prstGeom>
              <a:solidFill>
                <a:srgbClr val="0070C0"/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35" name="Éclair 34"/>
              <p:cNvSpPr/>
              <p:nvPr/>
            </p:nvSpPr>
            <p:spPr>
              <a:xfrm rot="4822609">
                <a:off x="5523721" y="3794408"/>
                <a:ext cx="731593" cy="1750998"/>
              </a:xfrm>
              <a:prstGeom prst="lightningBolt">
                <a:avLst/>
              </a:prstGeom>
              <a:solidFill>
                <a:srgbClr val="0070C0"/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33" name="Éclair 32"/>
              <p:cNvSpPr/>
              <p:nvPr/>
            </p:nvSpPr>
            <p:spPr>
              <a:xfrm rot="17998743">
                <a:off x="7435054" y="3582256"/>
                <a:ext cx="914400" cy="914400"/>
              </a:xfrm>
              <a:prstGeom prst="lightningBolt">
                <a:avLst/>
              </a:prstGeom>
              <a:solidFill>
                <a:srgbClr val="0070C0"/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</p:grpSp>
        <p:grpSp>
          <p:nvGrpSpPr>
            <p:cNvPr id="9" name="Groupe 8"/>
            <p:cNvGrpSpPr/>
            <p:nvPr/>
          </p:nvGrpSpPr>
          <p:grpSpPr>
            <a:xfrm rot="16200000">
              <a:off x="8171638" y="2619327"/>
              <a:ext cx="2345459" cy="2533651"/>
              <a:chOff x="1057787" y="3284805"/>
              <a:chExt cx="2695575" cy="2533651"/>
            </a:xfrm>
          </p:grpSpPr>
          <p:pic>
            <p:nvPicPr>
              <p:cNvPr id="11" name="Image 10"/>
              <p:cNvPicPr>
                <a:picLocks noChangeAspect="1"/>
              </p:cNvPicPr>
              <p:nvPr/>
            </p:nvPicPr>
            <p:blipFill>
              <a:blip r:embed="rId4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</a:blip>
              <a:stretch>
                <a:fillRect/>
              </a:stretch>
            </p:blipFill>
            <p:spPr>
              <a:xfrm>
                <a:off x="1057787" y="3742006"/>
                <a:ext cx="2695575" cy="2076450"/>
              </a:xfrm>
              <a:prstGeom prst="rect">
                <a:avLst/>
              </a:prstGeom>
            </p:spPr>
          </p:pic>
          <p:sp>
            <p:nvSpPr>
              <p:cNvPr id="12" name="Éclair 11"/>
              <p:cNvSpPr/>
              <p:nvPr/>
            </p:nvSpPr>
            <p:spPr>
              <a:xfrm rot="12402370">
                <a:off x="1802112" y="3284805"/>
                <a:ext cx="914400" cy="914400"/>
              </a:xfrm>
              <a:prstGeom prst="lightningBolt">
                <a:avLst/>
              </a:prstGeom>
              <a:solidFill>
                <a:srgbClr val="0070C0"/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</p:grpSp>
        <p:grpSp>
          <p:nvGrpSpPr>
            <p:cNvPr id="13" name="Groupe 12"/>
            <p:cNvGrpSpPr/>
            <p:nvPr/>
          </p:nvGrpSpPr>
          <p:grpSpPr>
            <a:xfrm rot="4036109">
              <a:off x="4194544" y="3384330"/>
              <a:ext cx="2163153" cy="3097003"/>
              <a:chOff x="1057787" y="2481741"/>
              <a:chExt cx="2695575" cy="3336715"/>
            </a:xfrm>
          </p:grpSpPr>
          <p:pic>
            <p:nvPicPr>
              <p:cNvPr id="15" name="Image 14"/>
              <p:cNvPicPr>
                <a:picLocks noChangeAspect="1"/>
              </p:cNvPicPr>
              <p:nvPr/>
            </p:nvPicPr>
            <p:blipFill>
              <a:blip r:embed="rId4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</a:blip>
              <a:stretch>
                <a:fillRect/>
              </a:stretch>
            </p:blipFill>
            <p:spPr>
              <a:xfrm>
                <a:off x="1057787" y="3742006"/>
                <a:ext cx="2695575" cy="2076450"/>
              </a:xfrm>
              <a:prstGeom prst="rect">
                <a:avLst/>
              </a:prstGeom>
            </p:spPr>
          </p:pic>
          <p:sp>
            <p:nvSpPr>
              <p:cNvPr id="16" name="Éclair 15"/>
              <p:cNvSpPr/>
              <p:nvPr/>
            </p:nvSpPr>
            <p:spPr>
              <a:xfrm rot="12402370">
                <a:off x="1531366" y="2481741"/>
                <a:ext cx="1404221" cy="1661545"/>
              </a:xfrm>
              <a:prstGeom prst="lightningBolt">
                <a:avLst/>
              </a:prstGeom>
              <a:solidFill>
                <a:srgbClr val="0070C0"/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</p:grpSp>
        <p:grpSp>
          <p:nvGrpSpPr>
            <p:cNvPr id="37" name="Groupe 36"/>
            <p:cNvGrpSpPr/>
            <p:nvPr/>
          </p:nvGrpSpPr>
          <p:grpSpPr>
            <a:xfrm>
              <a:off x="10513022" y="4424474"/>
              <a:ext cx="914400" cy="795632"/>
              <a:chOff x="2866868" y="1857511"/>
              <a:chExt cx="914400" cy="795632"/>
            </a:xfrm>
          </p:grpSpPr>
          <p:sp>
            <p:nvSpPr>
              <p:cNvPr id="38" name="Étoile à 8 branches 37"/>
              <p:cNvSpPr/>
              <p:nvPr/>
            </p:nvSpPr>
            <p:spPr>
              <a:xfrm>
                <a:off x="2866868" y="1857511"/>
                <a:ext cx="914400" cy="795632"/>
              </a:xfrm>
              <a:prstGeom prst="star8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fr-FR" dirty="0"/>
              </a:p>
            </p:txBody>
          </p:sp>
          <p:sp>
            <p:nvSpPr>
              <p:cNvPr id="39" name="ZoneTexte 38"/>
              <p:cNvSpPr txBox="1"/>
              <p:nvPr/>
            </p:nvSpPr>
            <p:spPr>
              <a:xfrm>
                <a:off x="3099356" y="2106431"/>
                <a:ext cx="602785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r-FR" dirty="0" smtClean="0">
                    <a:solidFill>
                      <a:schemeClr val="bg1"/>
                    </a:solidFill>
                    <a:latin typeface="Symbol" panose="05050102010706020507" pitchFamily="18" charset="2"/>
                  </a:rPr>
                  <a:t>-d </a:t>
                </a:r>
                <a:endParaRPr lang="fr-FR" dirty="0">
                  <a:solidFill>
                    <a:schemeClr val="bg1"/>
                  </a:solidFill>
                  <a:latin typeface="Symbol" panose="05050102010706020507" pitchFamily="18" charset="2"/>
                </a:endParaRPr>
              </a:p>
            </p:txBody>
          </p:sp>
        </p:grpSp>
      </p:grpSp>
      <p:sp>
        <p:nvSpPr>
          <p:cNvPr id="41" name="ZoneTexte 40"/>
          <p:cNvSpPr txBox="1"/>
          <p:nvPr/>
        </p:nvSpPr>
        <p:spPr>
          <a:xfrm>
            <a:off x="3562597" y="570016"/>
            <a:ext cx="616329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b="1" dirty="0" smtClean="0"/>
              <a:t>3D </a:t>
            </a:r>
            <a:r>
              <a:rPr lang="fr-FR" sz="2800" b="1" dirty="0" err="1" smtClean="0"/>
              <a:t>Graphical</a:t>
            </a:r>
            <a:r>
              <a:rPr lang="fr-FR" sz="2800" b="1" dirty="0" smtClean="0"/>
              <a:t> interface version </a:t>
            </a:r>
            <a:endParaRPr lang="en-GB" sz="2800" b="1" dirty="0"/>
          </a:p>
        </p:txBody>
      </p:sp>
    </p:spTree>
    <p:extLst>
      <p:ext uri="{BB962C8B-B14F-4D97-AF65-F5344CB8AC3E}">
        <p14:creationId xmlns:p14="http://schemas.microsoft.com/office/powerpoint/2010/main" val="11083795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331144" y="4737917"/>
            <a:ext cx="3081293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dirty="0" smtClean="0"/>
              <a:t>Covalent links:</a:t>
            </a:r>
            <a:br>
              <a:rPr lang="fr-FR" sz="2400" dirty="0" smtClean="0"/>
            </a:br>
            <a:r>
              <a:rPr lang="fr-FR" sz="2400" dirty="0" smtClean="0"/>
              <a:t>Blue = </a:t>
            </a:r>
            <a:r>
              <a:rPr lang="fr-FR" sz="2400" dirty="0" err="1" smtClean="0"/>
              <a:t>Correctly</a:t>
            </a:r>
            <a:r>
              <a:rPr lang="fr-FR" sz="2400" dirty="0" smtClean="0"/>
              <a:t> </a:t>
            </a:r>
            <a:r>
              <a:rPr lang="fr-FR" sz="2400" dirty="0" err="1" smtClean="0"/>
              <a:t>link</a:t>
            </a:r>
            <a:endParaRPr lang="fr-FR" sz="2400" dirty="0" smtClean="0"/>
          </a:p>
          <a:p>
            <a:r>
              <a:rPr lang="fr-FR" sz="2400" dirty="0" err="1" smtClean="0"/>
              <a:t>Red</a:t>
            </a:r>
            <a:r>
              <a:rPr lang="fr-FR" sz="2400" dirty="0" smtClean="0"/>
              <a:t> = </a:t>
            </a:r>
            <a:r>
              <a:rPr lang="fr-FR" sz="2400" dirty="0" err="1" smtClean="0"/>
              <a:t>Wrong</a:t>
            </a:r>
            <a:r>
              <a:rPr lang="fr-FR" sz="2400" dirty="0" smtClean="0"/>
              <a:t> </a:t>
            </a:r>
            <a:r>
              <a:rPr lang="fr-FR" sz="2400" dirty="0" err="1" smtClean="0"/>
              <a:t>link</a:t>
            </a:r>
            <a:endParaRPr lang="fr-FR" sz="2400" dirty="0" smtClean="0"/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66"/>
            <a:ext cx="2895600" cy="2219325"/>
          </a:xfrm>
          <a:prstGeom prst="rect">
            <a:avLst/>
          </a:prstGeom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</p:spPr>
      </p:pic>
      <p:grpSp>
        <p:nvGrpSpPr>
          <p:cNvPr id="5" name="Groupe 4"/>
          <p:cNvGrpSpPr/>
          <p:nvPr/>
        </p:nvGrpSpPr>
        <p:grpSpPr>
          <a:xfrm>
            <a:off x="2258956" y="1177578"/>
            <a:ext cx="9712808" cy="4602020"/>
            <a:chOff x="2258956" y="1177578"/>
            <a:chExt cx="9712808" cy="4602020"/>
          </a:xfrm>
        </p:grpSpPr>
        <p:grpSp>
          <p:nvGrpSpPr>
            <p:cNvPr id="29" name="Groupe 28"/>
            <p:cNvGrpSpPr/>
            <p:nvPr/>
          </p:nvGrpSpPr>
          <p:grpSpPr>
            <a:xfrm>
              <a:off x="11057364" y="2668240"/>
              <a:ext cx="914400" cy="795632"/>
              <a:chOff x="2866868" y="1857511"/>
              <a:chExt cx="914400" cy="795632"/>
            </a:xfrm>
          </p:grpSpPr>
          <p:sp>
            <p:nvSpPr>
              <p:cNvPr id="30" name="Étoile à 8 branches 29"/>
              <p:cNvSpPr/>
              <p:nvPr/>
            </p:nvSpPr>
            <p:spPr>
              <a:xfrm>
                <a:off x="2866868" y="1857511"/>
                <a:ext cx="914400" cy="795632"/>
              </a:xfrm>
              <a:prstGeom prst="star8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fr-FR" dirty="0"/>
              </a:p>
            </p:txBody>
          </p:sp>
          <p:sp>
            <p:nvSpPr>
              <p:cNvPr id="31" name="ZoneTexte 30"/>
              <p:cNvSpPr txBox="1"/>
              <p:nvPr/>
            </p:nvSpPr>
            <p:spPr>
              <a:xfrm>
                <a:off x="3099356" y="2106431"/>
                <a:ext cx="602785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r-FR" dirty="0" smtClean="0">
                    <a:solidFill>
                      <a:schemeClr val="bg1"/>
                    </a:solidFill>
                    <a:latin typeface="Symbol" panose="05050102010706020507" pitchFamily="18" charset="2"/>
                  </a:rPr>
                  <a:t>-d </a:t>
                </a:r>
                <a:endParaRPr lang="fr-FR" dirty="0">
                  <a:solidFill>
                    <a:schemeClr val="bg1"/>
                  </a:solidFill>
                  <a:latin typeface="Symbol" panose="05050102010706020507" pitchFamily="18" charset="2"/>
                </a:endParaRPr>
              </a:p>
            </p:txBody>
          </p:sp>
        </p:grpSp>
        <p:grpSp>
          <p:nvGrpSpPr>
            <p:cNvPr id="4" name="Groupe 3"/>
            <p:cNvGrpSpPr/>
            <p:nvPr/>
          </p:nvGrpSpPr>
          <p:grpSpPr>
            <a:xfrm>
              <a:off x="2258956" y="1177578"/>
              <a:ext cx="9712808" cy="4602020"/>
              <a:chOff x="2332198" y="659429"/>
              <a:chExt cx="9712808" cy="4602020"/>
            </a:xfrm>
          </p:grpSpPr>
          <p:grpSp>
            <p:nvGrpSpPr>
              <p:cNvPr id="15" name="Groupe 14"/>
              <p:cNvGrpSpPr/>
              <p:nvPr/>
            </p:nvGrpSpPr>
            <p:grpSpPr>
              <a:xfrm rot="5747671">
                <a:off x="3796256" y="1700405"/>
                <a:ext cx="2163153" cy="3097003"/>
                <a:chOff x="1057787" y="2481741"/>
                <a:chExt cx="2695575" cy="3336715"/>
              </a:xfrm>
            </p:grpSpPr>
            <p:pic>
              <p:nvPicPr>
                <p:cNvPr id="16" name="Image 15"/>
                <p:cNvPicPr>
                  <a:picLocks noChangeAspect="1"/>
                </p:cNvPicPr>
                <p:nvPr/>
              </p:nvPicPr>
              <p:blipFill>
                <a:blip r:embed="rId3">
                  <a:clrChange>
                    <a:clrFrom>
                      <a:srgbClr val="FFFFFF"/>
                    </a:clrFrom>
                    <a:clrTo>
                      <a:srgbClr val="FFFFFF">
                        <a:alpha val="0"/>
                      </a:srgbClr>
                    </a:clrTo>
                  </a:clrChange>
                </a:blip>
                <a:stretch>
                  <a:fillRect/>
                </a:stretch>
              </p:blipFill>
              <p:spPr>
                <a:xfrm>
                  <a:off x="1057787" y="3742006"/>
                  <a:ext cx="2695575" cy="2076450"/>
                </a:xfrm>
                <a:prstGeom prst="rect">
                  <a:avLst/>
                </a:prstGeom>
              </p:spPr>
            </p:pic>
            <p:sp>
              <p:nvSpPr>
                <p:cNvPr id="17" name="Éclair 16"/>
                <p:cNvSpPr/>
                <p:nvPr/>
              </p:nvSpPr>
              <p:spPr>
                <a:xfrm rot="12402370">
                  <a:off x="1531366" y="2481741"/>
                  <a:ext cx="1404221" cy="1661545"/>
                </a:xfrm>
                <a:prstGeom prst="lightningBolt">
                  <a:avLst/>
                </a:prstGeom>
                <a:solidFill>
                  <a:srgbClr val="0070C0"/>
                </a:solidFill>
                <a:ln>
                  <a:solidFill>
                    <a:srgbClr val="00B0F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fr-FR"/>
                </a:p>
              </p:txBody>
            </p:sp>
          </p:grpSp>
          <p:grpSp>
            <p:nvGrpSpPr>
              <p:cNvPr id="18" name="Groupe 17"/>
              <p:cNvGrpSpPr/>
              <p:nvPr/>
            </p:nvGrpSpPr>
            <p:grpSpPr>
              <a:xfrm>
                <a:off x="5554016" y="1072180"/>
                <a:ext cx="3941873" cy="3629246"/>
                <a:chOff x="4876874" y="2346512"/>
                <a:chExt cx="3941873" cy="3629246"/>
              </a:xfrm>
            </p:grpSpPr>
            <p:sp>
              <p:nvSpPr>
                <p:cNvPr id="19" name="Éclair 18"/>
                <p:cNvSpPr/>
                <p:nvPr/>
              </p:nvSpPr>
              <p:spPr>
                <a:xfrm rot="15451357">
                  <a:off x="7260273" y="2591800"/>
                  <a:ext cx="1001440" cy="2115508"/>
                </a:xfrm>
                <a:prstGeom prst="lightningBolt">
                  <a:avLst/>
                </a:prstGeom>
                <a:solidFill>
                  <a:schemeClr val="accent1"/>
                </a:solidFill>
                <a:ln>
                  <a:solidFill>
                    <a:schemeClr val="accent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fr-FR"/>
                </a:p>
              </p:txBody>
            </p:sp>
            <p:sp>
              <p:nvSpPr>
                <p:cNvPr id="20" name="Éclair 19"/>
                <p:cNvSpPr/>
                <p:nvPr/>
              </p:nvSpPr>
              <p:spPr>
                <a:xfrm rot="7382334">
                  <a:off x="4937071" y="3677648"/>
                  <a:ext cx="914400" cy="914400"/>
                </a:xfrm>
                <a:prstGeom prst="lightningBolt">
                  <a:avLst/>
                </a:prstGeom>
                <a:solidFill>
                  <a:srgbClr val="0070C0"/>
                </a:solidFill>
                <a:ln>
                  <a:solidFill>
                    <a:srgbClr val="00B0F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fr-FR"/>
                </a:p>
              </p:txBody>
            </p:sp>
            <p:sp>
              <p:nvSpPr>
                <p:cNvPr id="21" name="Éclair 20"/>
                <p:cNvSpPr/>
                <p:nvPr/>
              </p:nvSpPr>
              <p:spPr>
                <a:xfrm rot="1484368">
                  <a:off x="6439506" y="5061358"/>
                  <a:ext cx="914400" cy="914400"/>
                </a:xfrm>
                <a:prstGeom prst="lightningBolt">
                  <a:avLst/>
                </a:prstGeom>
                <a:solidFill>
                  <a:schemeClr val="accent1"/>
                </a:solidFill>
                <a:ln>
                  <a:solidFill>
                    <a:schemeClr val="accent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fr-FR"/>
                </a:p>
              </p:txBody>
            </p:sp>
            <p:pic>
              <p:nvPicPr>
                <p:cNvPr id="22" name="Image 21"/>
                <p:cNvPicPr>
                  <a:picLocks noChangeAspect="1"/>
                </p:cNvPicPr>
                <p:nvPr/>
              </p:nvPicPr>
              <p:blipFill>
                <a:blip r:embed="rId4">
                  <a:clrChange>
                    <a:clrFrom>
                      <a:srgbClr val="FFFFFF"/>
                    </a:clrFrom>
                    <a:clrTo>
                      <a:srgbClr val="FFFFFF">
                        <a:alpha val="0"/>
                      </a:srgbClr>
                    </a:clrTo>
                  </a:clrChange>
                </a:blip>
                <a:stretch>
                  <a:fillRect/>
                </a:stretch>
              </p:blipFill>
              <p:spPr>
                <a:xfrm>
                  <a:off x="4876874" y="2932128"/>
                  <a:ext cx="3685774" cy="2869769"/>
                </a:xfrm>
                <a:prstGeom prst="rect">
                  <a:avLst/>
                </a:prstGeom>
              </p:spPr>
            </p:pic>
            <p:sp>
              <p:nvSpPr>
                <p:cNvPr id="23" name="Éclair 22"/>
                <p:cNvSpPr/>
                <p:nvPr/>
              </p:nvSpPr>
              <p:spPr>
                <a:xfrm rot="17998743">
                  <a:off x="7435054" y="3582256"/>
                  <a:ext cx="914400" cy="914400"/>
                </a:xfrm>
                <a:prstGeom prst="lightningBolt">
                  <a:avLst/>
                </a:prstGeom>
                <a:solidFill>
                  <a:srgbClr val="0070C0"/>
                </a:solidFill>
                <a:ln>
                  <a:solidFill>
                    <a:srgbClr val="00B0F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fr-FR"/>
                </a:p>
              </p:txBody>
            </p:sp>
            <p:sp>
              <p:nvSpPr>
                <p:cNvPr id="24" name="Éclair 23"/>
                <p:cNvSpPr/>
                <p:nvPr/>
              </p:nvSpPr>
              <p:spPr>
                <a:xfrm rot="12358454">
                  <a:off x="6334199" y="2346512"/>
                  <a:ext cx="914400" cy="914400"/>
                </a:xfrm>
                <a:prstGeom prst="lightningBolt">
                  <a:avLst/>
                </a:prstGeom>
                <a:solidFill>
                  <a:schemeClr val="accent1"/>
                </a:solidFill>
                <a:ln>
                  <a:solidFill>
                    <a:schemeClr val="accent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fr-FR"/>
                </a:p>
              </p:txBody>
            </p:sp>
            <p:sp>
              <p:nvSpPr>
                <p:cNvPr id="25" name="Éclair 24"/>
                <p:cNvSpPr/>
                <p:nvPr/>
              </p:nvSpPr>
              <p:spPr>
                <a:xfrm rot="4822609">
                  <a:off x="5523721" y="3794408"/>
                  <a:ext cx="731593" cy="1750998"/>
                </a:xfrm>
                <a:prstGeom prst="lightningBolt">
                  <a:avLst/>
                </a:prstGeom>
                <a:solidFill>
                  <a:schemeClr val="accent1"/>
                </a:solidFill>
                <a:ln>
                  <a:solidFill>
                    <a:schemeClr val="accent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fr-FR"/>
                </a:p>
              </p:txBody>
            </p:sp>
          </p:grpSp>
          <p:grpSp>
            <p:nvGrpSpPr>
              <p:cNvPr id="12" name="Groupe 11"/>
              <p:cNvGrpSpPr/>
              <p:nvPr/>
            </p:nvGrpSpPr>
            <p:grpSpPr>
              <a:xfrm rot="16200000">
                <a:off x="8343319" y="1315835"/>
                <a:ext cx="2345459" cy="3115889"/>
                <a:chOff x="1057787" y="3284805"/>
                <a:chExt cx="2695575" cy="2533651"/>
              </a:xfrm>
            </p:grpSpPr>
            <p:pic>
              <p:nvPicPr>
                <p:cNvPr id="13" name="Image 12"/>
                <p:cNvPicPr>
                  <a:picLocks noChangeAspect="1"/>
                </p:cNvPicPr>
                <p:nvPr/>
              </p:nvPicPr>
              <p:blipFill>
                <a:blip r:embed="rId3">
                  <a:clrChange>
                    <a:clrFrom>
                      <a:srgbClr val="FFFFFF"/>
                    </a:clrFrom>
                    <a:clrTo>
                      <a:srgbClr val="FFFFFF">
                        <a:alpha val="0"/>
                      </a:srgbClr>
                    </a:clrTo>
                  </a:clrChange>
                </a:blip>
                <a:stretch>
                  <a:fillRect/>
                </a:stretch>
              </p:blipFill>
              <p:spPr>
                <a:xfrm>
                  <a:off x="1057787" y="3742006"/>
                  <a:ext cx="2695575" cy="2076450"/>
                </a:xfrm>
                <a:prstGeom prst="rect">
                  <a:avLst/>
                </a:prstGeom>
              </p:spPr>
            </p:pic>
            <p:sp>
              <p:nvSpPr>
                <p:cNvPr id="14" name="Éclair 13"/>
                <p:cNvSpPr/>
                <p:nvPr/>
              </p:nvSpPr>
              <p:spPr>
                <a:xfrm rot="12402370">
                  <a:off x="1802112" y="3284805"/>
                  <a:ext cx="914400" cy="914400"/>
                </a:xfrm>
                <a:prstGeom prst="lightningBolt">
                  <a:avLst/>
                </a:prstGeom>
                <a:solidFill>
                  <a:srgbClr val="0070C0"/>
                </a:solidFill>
                <a:ln>
                  <a:solidFill>
                    <a:srgbClr val="00B0F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fr-FR"/>
                </a:p>
              </p:txBody>
            </p:sp>
          </p:grpSp>
          <p:grpSp>
            <p:nvGrpSpPr>
              <p:cNvPr id="26" name="Groupe 25"/>
              <p:cNvGrpSpPr/>
              <p:nvPr/>
            </p:nvGrpSpPr>
            <p:grpSpPr>
              <a:xfrm>
                <a:off x="2441011" y="2593978"/>
                <a:ext cx="914400" cy="795632"/>
                <a:chOff x="2866868" y="1857511"/>
                <a:chExt cx="914400" cy="795632"/>
              </a:xfrm>
            </p:grpSpPr>
            <p:sp>
              <p:nvSpPr>
                <p:cNvPr id="27" name="Étoile à 8 branches 26"/>
                <p:cNvSpPr/>
                <p:nvPr/>
              </p:nvSpPr>
              <p:spPr>
                <a:xfrm>
                  <a:off x="2866868" y="1857511"/>
                  <a:ext cx="914400" cy="795632"/>
                </a:xfrm>
                <a:prstGeom prst="star8">
                  <a:avLst/>
                </a:prstGeom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fr-FR" dirty="0"/>
                </a:p>
              </p:txBody>
            </p:sp>
            <p:sp>
              <p:nvSpPr>
                <p:cNvPr id="28" name="ZoneTexte 27"/>
                <p:cNvSpPr txBox="1"/>
                <p:nvPr/>
              </p:nvSpPr>
              <p:spPr>
                <a:xfrm>
                  <a:off x="3099356" y="2106431"/>
                  <a:ext cx="602785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fr-FR" dirty="0" smtClean="0">
                      <a:solidFill>
                        <a:schemeClr val="bg1"/>
                      </a:solidFill>
                      <a:latin typeface="Symbol" panose="05050102010706020507" pitchFamily="18" charset="2"/>
                    </a:rPr>
                    <a:t>-d </a:t>
                  </a:r>
                  <a:endParaRPr lang="fr-FR" dirty="0">
                    <a:solidFill>
                      <a:schemeClr val="bg1"/>
                    </a:solidFill>
                    <a:latin typeface="Symbol" panose="05050102010706020507" pitchFamily="18" charset="2"/>
                  </a:endParaRPr>
                </a:p>
              </p:txBody>
            </p:sp>
          </p:grpSp>
          <p:grpSp>
            <p:nvGrpSpPr>
              <p:cNvPr id="32" name="Groupe 31"/>
              <p:cNvGrpSpPr/>
              <p:nvPr/>
            </p:nvGrpSpPr>
            <p:grpSpPr>
              <a:xfrm>
                <a:off x="8666270" y="659429"/>
                <a:ext cx="914400" cy="795632"/>
                <a:chOff x="10868761" y="5527063"/>
                <a:chExt cx="914400" cy="795632"/>
              </a:xfrm>
            </p:grpSpPr>
            <p:sp>
              <p:nvSpPr>
                <p:cNvPr id="33" name="Étoile à 8 branches 32"/>
                <p:cNvSpPr/>
                <p:nvPr/>
              </p:nvSpPr>
              <p:spPr>
                <a:xfrm>
                  <a:off x="10868761" y="5527063"/>
                  <a:ext cx="914400" cy="795632"/>
                </a:xfrm>
                <a:prstGeom prst="star8">
                  <a:avLst/>
                </a:prstGeom>
                <a:solidFill>
                  <a:schemeClr val="tx1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fr-FR"/>
                </a:p>
              </p:txBody>
            </p:sp>
            <p:sp>
              <p:nvSpPr>
                <p:cNvPr id="34" name="ZoneTexte 33"/>
                <p:cNvSpPr txBox="1"/>
                <p:nvPr/>
              </p:nvSpPr>
              <p:spPr>
                <a:xfrm>
                  <a:off x="11049932" y="5740213"/>
                  <a:ext cx="602785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fr-FR" dirty="0" smtClean="0">
                      <a:solidFill>
                        <a:schemeClr val="bg1"/>
                      </a:solidFill>
                      <a:latin typeface="Symbol" panose="05050102010706020507" pitchFamily="18" charset="2"/>
                    </a:rPr>
                    <a:t>+d </a:t>
                  </a:r>
                  <a:endParaRPr lang="fr-FR" dirty="0">
                    <a:solidFill>
                      <a:schemeClr val="bg1"/>
                    </a:solidFill>
                    <a:latin typeface="Symbol" panose="05050102010706020507" pitchFamily="18" charset="2"/>
                  </a:endParaRPr>
                </a:p>
              </p:txBody>
            </p:sp>
          </p:grpSp>
          <p:grpSp>
            <p:nvGrpSpPr>
              <p:cNvPr id="35" name="Groupe 34"/>
              <p:cNvGrpSpPr/>
              <p:nvPr/>
            </p:nvGrpSpPr>
            <p:grpSpPr>
              <a:xfrm>
                <a:off x="6137340" y="4452984"/>
                <a:ext cx="914400" cy="795632"/>
                <a:chOff x="10868761" y="5527063"/>
                <a:chExt cx="914400" cy="795632"/>
              </a:xfrm>
            </p:grpSpPr>
            <p:sp>
              <p:nvSpPr>
                <p:cNvPr id="36" name="Étoile à 8 branches 35"/>
                <p:cNvSpPr/>
                <p:nvPr/>
              </p:nvSpPr>
              <p:spPr>
                <a:xfrm>
                  <a:off x="10868761" y="5527063"/>
                  <a:ext cx="914400" cy="795632"/>
                </a:xfrm>
                <a:prstGeom prst="star8">
                  <a:avLst/>
                </a:prstGeom>
                <a:solidFill>
                  <a:schemeClr val="tx1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fr-FR"/>
                </a:p>
              </p:txBody>
            </p:sp>
            <p:sp>
              <p:nvSpPr>
                <p:cNvPr id="37" name="ZoneTexte 36"/>
                <p:cNvSpPr txBox="1"/>
                <p:nvPr/>
              </p:nvSpPr>
              <p:spPr>
                <a:xfrm>
                  <a:off x="11049932" y="5740213"/>
                  <a:ext cx="602785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fr-FR" dirty="0" smtClean="0">
                      <a:solidFill>
                        <a:schemeClr val="bg1"/>
                      </a:solidFill>
                      <a:latin typeface="Symbol" panose="05050102010706020507" pitchFamily="18" charset="2"/>
                    </a:rPr>
                    <a:t>+d </a:t>
                  </a:r>
                  <a:endParaRPr lang="fr-FR" dirty="0">
                    <a:solidFill>
                      <a:schemeClr val="bg1"/>
                    </a:solidFill>
                    <a:latin typeface="Symbol" panose="05050102010706020507" pitchFamily="18" charset="2"/>
                  </a:endParaRPr>
                </a:p>
              </p:txBody>
            </p:sp>
          </p:grpSp>
          <p:sp>
            <p:nvSpPr>
              <p:cNvPr id="38" name="Arc plein 37"/>
              <p:cNvSpPr/>
              <p:nvPr/>
            </p:nvSpPr>
            <p:spPr>
              <a:xfrm rot="12275868">
                <a:off x="2332198" y="3663378"/>
                <a:ext cx="4431376" cy="1581523"/>
              </a:xfrm>
              <a:prstGeom prst="blockArc">
                <a:avLst/>
              </a:prstGeom>
              <a:solidFill>
                <a:srgbClr val="C00000"/>
              </a:solidFill>
              <a:ln>
                <a:solidFill>
                  <a:schemeClr val="accent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>
                  <a:solidFill>
                    <a:schemeClr val="tx1"/>
                  </a:solidFill>
                </a:endParaRPr>
              </a:p>
            </p:txBody>
          </p:sp>
          <p:sp>
            <p:nvSpPr>
              <p:cNvPr id="39" name="Arc plein 38"/>
              <p:cNvSpPr/>
              <p:nvPr/>
            </p:nvSpPr>
            <p:spPr>
              <a:xfrm rot="9597615">
                <a:off x="6528610" y="3464948"/>
                <a:ext cx="5516396" cy="1796501"/>
              </a:xfrm>
              <a:prstGeom prst="blockArc">
                <a:avLst/>
              </a:prstGeom>
              <a:solidFill>
                <a:srgbClr val="C00000"/>
              </a:solidFill>
              <a:ln>
                <a:solidFill>
                  <a:schemeClr val="accent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>
                  <a:solidFill>
                    <a:schemeClr val="tx1"/>
                  </a:solidFill>
                </a:endParaRPr>
              </a:p>
            </p:txBody>
          </p:sp>
        </p:grpSp>
      </p:grpSp>
      <p:sp>
        <p:nvSpPr>
          <p:cNvPr id="40" name="Rectangle 39"/>
          <p:cNvSpPr/>
          <p:nvPr/>
        </p:nvSpPr>
        <p:spPr>
          <a:xfrm>
            <a:off x="1652364" y="5715724"/>
            <a:ext cx="9609406" cy="132343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fr-FR" sz="8000" b="1" dirty="0" smtClean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Instable!</a:t>
            </a:r>
            <a:endParaRPr lang="fr-FR" sz="8000" b="1" dirty="0">
              <a:ln w="12700">
                <a:solidFill>
                  <a:schemeClr val="accent1"/>
                </a:solidFill>
                <a:prstDash val="solid"/>
              </a:ln>
              <a:pattFill prst="pct50">
                <a:fgClr>
                  <a:schemeClr val="accent1"/>
                </a:fgClr>
                <a:bgClr>
                  <a:schemeClr val="accent1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accent1"/>
                </a:outerShdw>
              </a:effectLst>
            </a:endParaRPr>
          </a:p>
        </p:txBody>
      </p:sp>
      <p:sp>
        <p:nvSpPr>
          <p:cNvPr id="41" name="ZoneTexte 40"/>
          <p:cNvSpPr txBox="1"/>
          <p:nvPr/>
        </p:nvSpPr>
        <p:spPr>
          <a:xfrm>
            <a:off x="3562597" y="570016"/>
            <a:ext cx="616329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b="1" dirty="0" smtClean="0"/>
              <a:t>3D </a:t>
            </a:r>
            <a:r>
              <a:rPr lang="fr-FR" sz="2800" b="1" dirty="0" err="1" smtClean="0"/>
              <a:t>Graphical</a:t>
            </a:r>
            <a:r>
              <a:rPr lang="fr-FR" sz="2800" b="1" dirty="0" smtClean="0"/>
              <a:t> interface version </a:t>
            </a:r>
            <a:endParaRPr lang="en-GB" sz="2800" b="1" dirty="0"/>
          </a:p>
        </p:txBody>
      </p:sp>
    </p:spTree>
    <p:extLst>
      <p:ext uri="{BB962C8B-B14F-4D97-AF65-F5344CB8AC3E}">
        <p14:creationId xmlns:p14="http://schemas.microsoft.com/office/powerpoint/2010/main" val="823041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Éclair 18"/>
          <p:cNvSpPr/>
          <p:nvPr/>
        </p:nvSpPr>
        <p:spPr>
          <a:xfrm rot="1557606">
            <a:off x="10045037" y="5215933"/>
            <a:ext cx="914400" cy="914400"/>
          </a:xfrm>
          <a:prstGeom prst="lightningBol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8" name="Éclair 17"/>
          <p:cNvSpPr/>
          <p:nvPr/>
        </p:nvSpPr>
        <p:spPr>
          <a:xfrm rot="14941221">
            <a:off x="10599928" y="4140449"/>
            <a:ext cx="516095" cy="994242"/>
          </a:xfrm>
          <a:prstGeom prst="lightningBol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Éclair 5"/>
          <p:cNvSpPr/>
          <p:nvPr/>
        </p:nvSpPr>
        <p:spPr>
          <a:xfrm rot="1937738">
            <a:off x="4417288" y="5594330"/>
            <a:ext cx="914400" cy="914400"/>
          </a:xfrm>
          <a:prstGeom prst="lightningBol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3611105" y="3975080"/>
            <a:ext cx="2695575" cy="2076450"/>
          </a:xfrm>
          <a:prstGeom prst="rect">
            <a:avLst/>
          </a:prstGeom>
        </p:spPr>
      </p:pic>
      <p:sp>
        <p:nvSpPr>
          <p:cNvPr id="2" name="ZoneTexte 1"/>
          <p:cNvSpPr txBox="1"/>
          <p:nvPr/>
        </p:nvSpPr>
        <p:spPr>
          <a:xfrm>
            <a:off x="1270660" y="213756"/>
            <a:ext cx="8930245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800" dirty="0" err="1" smtClean="0"/>
              <a:t>Idea</a:t>
            </a:r>
            <a:r>
              <a:rPr lang="fr-FR" sz="4800" dirty="0" smtClean="0"/>
              <a:t> of </a:t>
            </a:r>
            <a:r>
              <a:rPr lang="fr-FR" sz="4800" dirty="0" err="1" smtClean="0"/>
              <a:t>dices</a:t>
            </a:r>
            <a:r>
              <a:rPr lang="fr-FR" sz="4800" dirty="0" smtClean="0"/>
              <a:t>: </a:t>
            </a:r>
            <a:br>
              <a:rPr lang="fr-FR" sz="4800" dirty="0" smtClean="0"/>
            </a:br>
            <a:r>
              <a:rPr lang="fr-FR" sz="4800" dirty="0" smtClean="0"/>
              <a:t>One face= one </a:t>
            </a:r>
            <a:r>
              <a:rPr lang="fr-FR" sz="4800" dirty="0" err="1" smtClean="0"/>
              <a:t>link</a:t>
            </a:r>
            <a:endParaRPr lang="en-GB" sz="4800" dirty="0"/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487895" y="3975080"/>
            <a:ext cx="2695575" cy="2076450"/>
          </a:xfrm>
          <a:prstGeom prst="rect">
            <a:avLst/>
          </a:prstGeom>
        </p:spPr>
      </p:pic>
      <p:sp>
        <p:nvSpPr>
          <p:cNvPr id="5" name="Éclair 4"/>
          <p:cNvSpPr/>
          <p:nvPr/>
        </p:nvSpPr>
        <p:spPr>
          <a:xfrm rot="5400000">
            <a:off x="6106655" y="5237142"/>
            <a:ext cx="914400" cy="914400"/>
          </a:xfrm>
          <a:prstGeom prst="lightningBol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Éclair 6"/>
          <p:cNvSpPr/>
          <p:nvPr/>
        </p:nvSpPr>
        <p:spPr>
          <a:xfrm rot="12395393">
            <a:off x="4400026" y="3719345"/>
            <a:ext cx="914400" cy="914400"/>
          </a:xfrm>
          <a:prstGeom prst="lightningBol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9" name="Image 8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6306680" y="4075092"/>
            <a:ext cx="2343150" cy="1876425"/>
          </a:xfrm>
          <a:prstGeom prst="rect">
            <a:avLst/>
          </a:prstGeom>
        </p:spPr>
      </p:pic>
      <p:sp>
        <p:nvSpPr>
          <p:cNvPr id="10" name="Éclair 9"/>
          <p:cNvSpPr/>
          <p:nvPr/>
        </p:nvSpPr>
        <p:spPr>
          <a:xfrm rot="14214468">
            <a:off x="7759474" y="3368063"/>
            <a:ext cx="347534" cy="1016982"/>
          </a:xfrm>
          <a:prstGeom prst="lightningBol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" name="Éclair 10"/>
          <p:cNvSpPr/>
          <p:nvPr/>
        </p:nvSpPr>
        <p:spPr>
          <a:xfrm rot="17972790">
            <a:off x="8031986" y="4618821"/>
            <a:ext cx="268602" cy="1054643"/>
          </a:xfrm>
          <a:prstGeom prst="lightningBol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Éclair 11"/>
          <p:cNvSpPr/>
          <p:nvPr/>
        </p:nvSpPr>
        <p:spPr>
          <a:xfrm rot="12375192">
            <a:off x="1422727" y="3670280"/>
            <a:ext cx="914400" cy="914400"/>
          </a:xfrm>
          <a:prstGeom prst="lightningBol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14" name="Image 13"/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9327076" y="4229260"/>
            <a:ext cx="2418083" cy="1567768"/>
          </a:xfrm>
          <a:prstGeom prst="rect">
            <a:avLst/>
          </a:prstGeom>
        </p:spPr>
      </p:pic>
      <p:sp>
        <p:nvSpPr>
          <p:cNvPr id="15" name="Éclair 14"/>
          <p:cNvSpPr/>
          <p:nvPr/>
        </p:nvSpPr>
        <p:spPr>
          <a:xfrm rot="8228511">
            <a:off x="9311107" y="4310632"/>
            <a:ext cx="587807" cy="888056"/>
          </a:xfrm>
          <a:prstGeom prst="lightningBol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Éclair 15"/>
          <p:cNvSpPr/>
          <p:nvPr/>
        </p:nvSpPr>
        <p:spPr>
          <a:xfrm rot="18047848">
            <a:off x="11064785" y="4491986"/>
            <a:ext cx="183821" cy="1490314"/>
          </a:xfrm>
          <a:prstGeom prst="lightningBol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20" name="Image 19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834160" y="2002279"/>
            <a:ext cx="1671077" cy="1190010"/>
          </a:xfrm>
          <a:prstGeom prst="rect">
            <a:avLst/>
          </a:prstGeom>
        </p:spPr>
      </p:pic>
      <p:pic>
        <p:nvPicPr>
          <p:cNvPr id="21" name="Image 20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99184" y="1936577"/>
            <a:ext cx="1839935" cy="1425465"/>
          </a:xfrm>
          <a:prstGeom prst="rect">
            <a:avLst/>
          </a:prstGeom>
        </p:spPr>
      </p:pic>
      <p:pic>
        <p:nvPicPr>
          <p:cNvPr id="22" name="Image 21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658423" y="2052291"/>
            <a:ext cx="1507864" cy="1175622"/>
          </a:xfrm>
          <a:prstGeom prst="rect">
            <a:avLst/>
          </a:prstGeom>
        </p:spPr>
      </p:pic>
      <p:pic>
        <p:nvPicPr>
          <p:cNvPr id="23" name="Image 22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9621292" y="1897900"/>
            <a:ext cx="1684017" cy="14643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16216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Éclair 28"/>
          <p:cNvSpPr/>
          <p:nvPr/>
        </p:nvSpPr>
        <p:spPr>
          <a:xfrm rot="17499311">
            <a:off x="10704459" y="4949593"/>
            <a:ext cx="579237" cy="1255650"/>
          </a:xfrm>
          <a:prstGeom prst="lightningBol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8" name="Éclair 27"/>
          <p:cNvSpPr/>
          <p:nvPr/>
        </p:nvSpPr>
        <p:spPr>
          <a:xfrm rot="5400000">
            <a:off x="8921218" y="5105182"/>
            <a:ext cx="583592" cy="1026435"/>
          </a:xfrm>
          <a:prstGeom prst="lightningBol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7" name="Éclair 26"/>
          <p:cNvSpPr/>
          <p:nvPr/>
        </p:nvSpPr>
        <p:spPr>
          <a:xfrm rot="9917112">
            <a:off x="9409820" y="3895828"/>
            <a:ext cx="583592" cy="1026435"/>
          </a:xfrm>
          <a:prstGeom prst="lightningBol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6" name="Éclair 25"/>
          <p:cNvSpPr/>
          <p:nvPr/>
        </p:nvSpPr>
        <p:spPr>
          <a:xfrm rot="14558075">
            <a:off x="10361631" y="3712518"/>
            <a:ext cx="583592" cy="1026435"/>
          </a:xfrm>
          <a:prstGeom prst="lightningBol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Éclair 11"/>
          <p:cNvSpPr/>
          <p:nvPr/>
        </p:nvSpPr>
        <p:spPr>
          <a:xfrm rot="16200000">
            <a:off x="1778771" y="4101862"/>
            <a:ext cx="728383" cy="666958"/>
          </a:xfrm>
          <a:prstGeom prst="lightningBol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" name="Éclair 10"/>
          <p:cNvSpPr/>
          <p:nvPr/>
        </p:nvSpPr>
        <p:spPr>
          <a:xfrm rot="9778539">
            <a:off x="772491" y="4177575"/>
            <a:ext cx="728383" cy="666958"/>
          </a:xfrm>
          <a:prstGeom prst="lightningBol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" name="ZoneTexte 2"/>
          <p:cNvSpPr txBox="1"/>
          <p:nvPr/>
        </p:nvSpPr>
        <p:spPr>
          <a:xfrm>
            <a:off x="1270660" y="213756"/>
            <a:ext cx="8930245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800" dirty="0" err="1" smtClean="0"/>
              <a:t>Idea</a:t>
            </a:r>
            <a:r>
              <a:rPr lang="fr-FR" sz="4800" dirty="0" smtClean="0"/>
              <a:t> of </a:t>
            </a:r>
            <a:r>
              <a:rPr lang="fr-FR" sz="4800" dirty="0" err="1" smtClean="0"/>
              <a:t>dices</a:t>
            </a:r>
            <a:r>
              <a:rPr lang="fr-FR" sz="4800" dirty="0" smtClean="0"/>
              <a:t>: </a:t>
            </a:r>
            <a:br>
              <a:rPr lang="fr-FR" sz="4800" dirty="0" smtClean="0"/>
            </a:br>
            <a:r>
              <a:rPr lang="fr-FR" sz="4800" dirty="0" smtClean="0"/>
              <a:t>One face= one </a:t>
            </a:r>
            <a:r>
              <a:rPr lang="fr-FR" sz="4800" dirty="0" err="1" smtClean="0"/>
              <a:t>link</a:t>
            </a:r>
            <a:endParaRPr lang="en-GB" sz="4800" dirty="0"/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9078070" y="3904782"/>
            <a:ext cx="2462830" cy="2495667"/>
          </a:xfrm>
          <a:prstGeom prst="rect">
            <a:avLst/>
          </a:prstGeom>
        </p:spPr>
      </p:pic>
      <p:pic>
        <p:nvPicPr>
          <p:cNvPr id="7" name="Image 6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764537" y="3859363"/>
            <a:ext cx="1622402" cy="2297371"/>
          </a:xfrm>
          <a:prstGeom prst="rect">
            <a:avLst/>
          </a:prstGeom>
        </p:spPr>
      </p:pic>
      <p:sp>
        <p:nvSpPr>
          <p:cNvPr id="8" name="Éclair 7"/>
          <p:cNvSpPr/>
          <p:nvPr/>
        </p:nvSpPr>
        <p:spPr>
          <a:xfrm rot="18081340">
            <a:off x="2483867" y="4590637"/>
            <a:ext cx="583592" cy="1026435"/>
          </a:xfrm>
          <a:prstGeom prst="lightningBol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Éclair 8"/>
          <p:cNvSpPr/>
          <p:nvPr/>
        </p:nvSpPr>
        <p:spPr>
          <a:xfrm rot="7411527">
            <a:off x="281210" y="4665364"/>
            <a:ext cx="728383" cy="666958"/>
          </a:xfrm>
          <a:prstGeom prst="lightningBol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" name="Éclair 9"/>
          <p:cNvSpPr/>
          <p:nvPr/>
        </p:nvSpPr>
        <p:spPr>
          <a:xfrm>
            <a:off x="1719152" y="5103855"/>
            <a:ext cx="728383" cy="666958"/>
          </a:xfrm>
          <a:prstGeom prst="lightningBol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pSp>
        <p:nvGrpSpPr>
          <p:cNvPr id="14" name="Groupe 13"/>
          <p:cNvGrpSpPr/>
          <p:nvPr/>
        </p:nvGrpSpPr>
        <p:grpSpPr>
          <a:xfrm>
            <a:off x="3721242" y="4025009"/>
            <a:ext cx="2465620" cy="2103101"/>
            <a:chOff x="4876874" y="2346512"/>
            <a:chExt cx="3941873" cy="3629246"/>
          </a:xfrm>
        </p:grpSpPr>
        <p:sp>
          <p:nvSpPr>
            <p:cNvPr id="15" name="Éclair 14"/>
            <p:cNvSpPr/>
            <p:nvPr/>
          </p:nvSpPr>
          <p:spPr>
            <a:xfrm rot="15451357">
              <a:off x="7260273" y="2591800"/>
              <a:ext cx="1001440" cy="2115508"/>
            </a:xfrm>
            <a:prstGeom prst="lightningBolt">
              <a:avLst/>
            </a:prstGeom>
            <a:solidFill>
              <a:schemeClr val="accent3">
                <a:lumMod val="75000"/>
              </a:schemeClr>
            </a:solidFill>
            <a:ln>
              <a:solidFill>
                <a:schemeClr val="accent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6" name="Éclair 15"/>
            <p:cNvSpPr/>
            <p:nvPr/>
          </p:nvSpPr>
          <p:spPr>
            <a:xfrm rot="7382334">
              <a:off x="4937071" y="3677648"/>
              <a:ext cx="914400" cy="914400"/>
            </a:xfrm>
            <a:prstGeom prst="lightningBolt">
              <a:avLst/>
            </a:prstGeom>
            <a:solidFill>
              <a:schemeClr val="accent3">
                <a:lumMod val="75000"/>
              </a:schemeClr>
            </a:solidFill>
            <a:ln>
              <a:solidFill>
                <a:schemeClr val="accent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7" name="Éclair 16"/>
            <p:cNvSpPr/>
            <p:nvPr/>
          </p:nvSpPr>
          <p:spPr>
            <a:xfrm rot="1484368">
              <a:off x="6439506" y="5061358"/>
              <a:ext cx="914400" cy="914400"/>
            </a:xfrm>
            <a:prstGeom prst="lightningBolt">
              <a:avLst/>
            </a:prstGeom>
            <a:solidFill>
              <a:schemeClr val="accent3">
                <a:lumMod val="75000"/>
              </a:schemeClr>
            </a:solidFill>
            <a:ln>
              <a:solidFill>
                <a:schemeClr val="accent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pic>
          <p:nvPicPr>
            <p:cNvPr id="18" name="Image 17"/>
            <p:cNvPicPr>
              <a:picLocks noChangeAspect="1"/>
            </p:cNvPicPr>
            <p:nvPr/>
          </p:nvPicPr>
          <p:blipFill>
            <a:blip r:embed="rId4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4876874" y="2932128"/>
              <a:ext cx="3685774" cy="2869769"/>
            </a:xfrm>
            <a:prstGeom prst="rect">
              <a:avLst/>
            </a:prstGeom>
          </p:spPr>
        </p:pic>
        <p:sp>
          <p:nvSpPr>
            <p:cNvPr id="19" name="Éclair 18"/>
            <p:cNvSpPr/>
            <p:nvPr/>
          </p:nvSpPr>
          <p:spPr>
            <a:xfrm rot="17998743">
              <a:off x="7435054" y="3582256"/>
              <a:ext cx="914400" cy="914400"/>
            </a:xfrm>
            <a:prstGeom prst="lightningBolt">
              <a:avLst/>
            </a:prstGeom>
            <a:solidFill>
              <a:schemeClr val="accent3">
                <a:lumMod val="75000"/>
              </a:schemeClr>
            </a:solidFill>
            <a:ln>
              <a:solidFill>
                <a:schemeClr val="accent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20" name="Éclair 19"/>
            <p:cNvSpPr/>
            <p:nvPr/>
          </p:nvSpPr>
          <p:spPr>
            <a:xfrm rot="12358454">
              <a:off x="6334199" y="2346512"/>
              <a:ext cx="914400" cy="914400"/>
            </a:xfrm>
            <a:prstGeom prst="lightningBolt">
              <a:avLst/>
            </a:prstGeom>
            <a:solidFill>
              <a:schemeClr val="accent3">
                <a:lumMod val="75000"/>
              </a:schemeClr>
            </a:solidFill>
            <a:ln>
              <a:solidFill>
                <a:schemeClr val="accent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21" name="Éclair 20"/>
            <p:cNvSpPr/>
            <p:nvPr/>
          </p:nvSpPr>
          <p:spPr>
            <a:xfrm rot="4822609">
              <a:off x="5523721" y="3794408"/>
              <a:ext cx="731593" cy="1750998"/>
            </a:xfrm>
            <a:prstGeom prst="lightningBolt">
              <a:avLst/>
            </a:prstGeom>
            <a:solidFill>
              <a:schemeClr val="accent3">
                <a:lumMod val="75000"/>
              </a:schemeClr>
            </a:solidFill>
            <a:ln>
              <a:solidFill>
                <a:schemeClr val="accent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sp>
        <p:nvSpPr>
          <p:cNvPr id="22" name="Éclair 21"/>
          <p:cNvSpPr/>
          <p:nvPr/>
        </p:nvSpPr>
        <p:spPr>
          <a:xfrm rot="16200000">
            <a:off x="10782901" y="3948478"/>
            <a:ext cx="719042" cy="954808"/>
          </a:xfrm>
          <a:prstGeom prst="lightningBol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3" name="Éclair 22"/>
          <p:cNvSpPr/>
          <p:nvPr/>
        </p:nvSpPr>
        <p:spPr>
          <a:xfrm rot="19560516">
            <a:off x="10842120" y="5376724"/>
            <a:ext cx="802439" cy="977726"/>
          </a:xfrm>
          <a:prstGeom prst="lightningBol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4" name="Éclair 23"/>
          <p:cNvSpPr/>
          <p:nvPr/>
        </p:nvSpPr>
        <p:spPr>
          <a:xfrm rot="4958600">
            <a:off x="9409820" y="5425670"/>
            <a:ext cx="583592" cy="1026435"/>
          </a:xfrm>
          <a:prstGeom prst="lightningBol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5" name="Éclair 24"/>
          <p:cNvSpPr/>
          <p:nvPr/>
        </p:nvSpPr>
        <p:spPr>
          <a:xfrm rot="9431611">
            <a:off x="9306062" y="3912664"/>
            <a:ext cx="583592" cy="1026435"/>
          </a:xfrm>
          <a:prstGeom prst="lightningBol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31" name="Image 30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44502" y="1884060"/>
            <a:ext cx="1683059" cy="1801168"/>
          </a:xfrm>
          <a:prstGeom prst="rect">
            <a:avLst/>
          </a:prstGeom>
        </p:spPr>
      </p:pic>
      <p:pic>
        <p:nvPicPr>
          <p:cNvPr id="32" name="Image 31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043397" y="1981890"/>
            <a:ext cx="1944051" cy="1522451"/>
          </a:xfrm>
          <a:prstGeom prst="rect">
            <a:avLst/>
          </a:prstGeom>
        </p:spPr>
      </p:pic>
      <p:pic>
        <p:nvPicPr>
          <p:cNvPr id="34" name="Image 33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9314136" y="1848517"/>
            <a:ext cx="1979103" cy="1686737"/>
          </a:xfrm>
          <a:prstGeom prst="rect">
            <a:avLst/>
          </a:prstGeom>
        </p:spPr>
      </p:pic>
      <p:sp>
        <p:nvSpPr>
          <p:cNvPr id="38" name="Éclair 37"/>
          <p:cNvSpPr/>
          <p:nvPr/>
        </p:nvSpPr>
        <p:spPr>
          <a:xfrm rot="9778539">
            <a:off x="6267023" y="4075566"/>
            <a:ext cx="728383" cy="666958"/>
          </a:xfrm>
          <a:prstGeom prst="lightningBol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2" name="Éclair 41"/>
          <p:cNvSpPr/>
          <p:nvPr/>
        </p:nvSpPr>
        <p:spPr>
          <a:xfrm rot="14679314">
            <a:off x="7452213" y="3881414"/>
            <a:ext cx="728383" cy="666958"/>
          </a:xfrm>
          <a:prstGeom prst="lightningBol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3" name="Éclair 42"/>
          <p:cNvSpPr/>
          <p:nvPr/>
        </p:nvSpPr>
        <p:spPr>
          <a:xfrm rot="11360571">
            <a:off x="6784988" y="3911998"/>
            <a:ext cx="728383" cy="666958"/>
          </a:xfrm>
          <a:prstGeom prst="lightningBol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36" name="Image 35"/>
          <p:cNvPicPr>
            <a:picLocks noChangeAspect="1"/>
          </p:cNvPicPr>
          <p:nvPr/>
        </p:nvPicPr>
        <p:blipFill>
          <a:blip r:embed="rId8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6297591" y="3743005"/>
            <a:ext cx="2076190" cy="2276190"/>
          </a:xfrm>
          <a:prstGeom prst="rect">
            <a:avLst/>
          </a:prstGeom>
        </p:spPr>
      </p:pic>
      <p:sp>
        <p:nvSpPr>
          <p:cNvPr id="39" name="Éclair 38"/>
          <p:cNvSpPr/>
          <p:nvPr/>
        </p:nvSpPr>
        <p:spPr>
          <a:xfrm rot="19841771">
            <a:off x="7902353" y="4858169"/>
            <a:ext cx="583592" cy="1026435"/>
          </a:xfrm>
          <a:prstGeom prst="lightningBol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0" name="Éclair 39"/>
          <p:cNvSpPr/>
          <p:nvPr/>
        </p:nvSpPr>
        <p:spPr>
          <a:xfrm rot="5642470">
            <a:off x="6013666" y="4913331"/>
            <a:ext cx="728383" cy="666958"/>
          </a:xfrm>
          <a:prstGeom prst="lightningBol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1" name="Éclair 40"/>
          <p:cNvSpPr/>
          <p:nvPr/>
        </p:nvSpPr>
        <p:spPr>
          <a:xfrm rot="650492">
            <a:off x="7159469" y="4902409"/>
            <a:ext cx="728383" cy="666958"/>
          </a:xfrm>
          <a:prstGeom prst="lightningBol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7" name="Éclair 36"/>
          <p:cNvSpPr/>
          <p:nvPr/>
        </p:nvSpPr>
        <p:spPr>
          <a:xfrm rot="17480319">
            <a:off x="8231514" y="4349828"/>
            <a:ext cx="728383" cy="666958"/>
          </a:xfrm>
          <a:prstGeom prst="lightningBol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44" name="Image 43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562268" y="1891736"/>
            <a:ext cx="2101114" cy="16864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65399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1270660" y="213756"/>
            <a:ext cx="8930245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800" dirty="0" err="1" smtClean="0"/>
              <a:t>Idea</a:t>
            </a:r>
            <a:r>
              <a:rPr lang="fr-FR" sz="4800" dirty="0" smtClean="0"/>
              <a:t> of </a:t>
            </a:r>
            <a:r>
              <a:rPr lang="fr-FR" sz="4800" dirty="0" err="1" smtClean="0"/>
              <a:t>dices</a:t>
            </a:r>
            <a:r>
              <a:rPr lang="fr-FR" sz="4800" dirty="0" smtClean="0"/>
              <a:t>: </a:t>
            </a:r>
            <a:br>
              <a:rPr lang="fr-FR" sz="4800" dirty="0" smtClean="0"/>
            </a:br>
            <a:r>
              <a:rPr lang="fr-FR" sz="4800" dirty="0" smtClean="0"/>
              <a:t>One size= one line</a:t>
            </a:r>
            <a:endParaRPr lang="en-GB" sz="4800" dirty="0"/>
          </a:p>
        </p:txBody>
      </p:sp>
      <p:grpSp>
        <p:nvGrpSpPr>
          <p:cNvPr id="16" name="Groupe 15"/>
          <p:cNvGrpSpPr/>
          <p:nvPr/>
        </p:nvGrpSpPr>
        <p:grpSpPr>
          <a:xfrm>
            <a:off x="681261" y="3718096"/>
            <a:ext cx="1539425" cy="2623768"/>
            <a:chOff x="3721242" y="1981890"/>
            <a:chExt cx="2465620" cy="4146220"/>
          </a:xfrm>
        </p:grpSpPr>
        <p:grpSp>
          <p:nvGrpSpPr>
            <p:cNvPr id="7" name="Groupe 6"/>
            <p:cNvGrpSpPr/>
            <p:nvPr/>
          </p:nvGrpSpPr>
          <p:grpSpPr>
            <a:xfrm>
              <a:off x="3721242" y="4025009"/>
              <a:ext cx="2465620" cy="2103101"/>
              <a:chOff x="4876874" y="2346512"/>
              <a:chExt cx="3941873" cy="3629246"/>
            </a:xfrm>
          </p:grpSpPr>
          <p:sp>
            <p:nvSpPr>
              <p:cNvPr id="8" name="Éclair 7"/>
              <p:cNvSpPr/>
              <p:nvPr/>
            </p:nvSpPr>
            <p:spPr>
              <a:xfrm rot="15451357">
                <a:off x="7260273" y="2591800"/>
                <a:ext cx="1001440" cy="2115508"/>
              </a:xfrm>
              <a:prstGeom prst="lightningBolt">
                <a:avLst/>
              </a:prstGeom>
              <a:solidFill>
                <a:schemeClr val="accent3">
                  <a:lumMod val="75000"/>
                </a:schemeClr>
              </a:solidFill>
              <a:ln>
                <a:solidFill>
                  <a:schemeClr val="accent3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9" name="Éclair 8"/>
              <p:cNvSpPr/>
              <p:nvPr/>
            </p:nvSpPr>
            <p:spPr>
              <a:xfrm rot="7382334">
                <a:off x="4937071" y="3677648"/>
                <a:ext cx="914400" cy="914400"/>
              </a:xfrm>
              <a:prstGeom prst="lightningBolt">
                <a:avLst/>
              </a:prstGeom>
              <a:solidFill>
                <a:schemeClr val="accent3">
                  <a:lumMod val="75000"/>
                </a:schemeClr>
              </a:solidFill>
              <a:ln>
                <a:solidFill>
                  <a:schemeClr val="accent3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10" name="Éclair 9"/>
              <p:cNvSpPr/>
              <p:nvPr/>
            </p:nvSpPr>
            <p:spPr>
              <a:xfrm rot="1484368">
                <a:off x="6439506" y="5061358"/>
                <a:ext cx="914400" cy="914400"/>
              </a:xfrm>
              <a:prstGeom prst="lightningBolt">
                <a:avLst/>
              </a:prstGeom>
              <a:solidFill>
                <a:schemeClr val="accent3">
                  <a:lumMod val="75000"/>
                </a:schemeClr>
              </a:solidFill>
              <a:ln>
                <a:solidFill>
                  <a:schemeClr val="accent3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pic>
            <p:nvPicPr>
              <p:cNvPr id="11" name="Image 10"/>
              <p:cNvPicPr>
                <a:picLocks noChangeAspect="1"/>
              </p:cNvPicPr>
              <p:nvPr/>
            </p:nvPicPr>
            <p:blipFill>
              <a:blip r:embed="rId2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</a:blip>
              <a:stretch>
                <a:fillRect/>
              </a:stretch>
            </p:blipFill>
            <p:spPr>
              <a:xfrm>
                <a:off x="4876874" y="2932128"/>
                <a:ext cx="3685774" cy="2869769"/>
              </a:xfrm>
              <a:prstGeom prst="rect">
                <a:avLst/>
              </a:prstGeom>
            </p:spPr>
          </p:pic>
          <p:sp>
            <p:nvSpPr>
              <p:cNvPr id="12" name="Éclair 11"/>
              <p:cNvSpPr/>
              <p:nvPr/>
            </p:nvSpPr>
            <p:spPr>
              <a:xfrm rot="17998743">
                <a:off x="7435054" y="3582256"/>
                <a:ext cx="914400" cy="914400"/>
              </a:xfrm>
              <a:prstGeom prst="lightningBolt">
                <a:avLst/>
              </a:prstGeom>
              <a:solidFill>
                <a:schemeClr val="accent3">
                  <a:lumMod val="75000"/>
                </a:schemeClr>
              </a:solidFill>
              <a:ln>
                <a:solidFill>
                  <a:schemeClr val="accent3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13" name="Éclair 12"/>
              <p:cNvSpPr/>
              <p:nvPr/>
            </p:nvSpPr>
            <p:spPr>
              <a:xfrm rot="12358454">
                <a:off x="6334199" y="2346512"/>
                <a:ext cx="914400" cy="914400"/>
              </a:xfrm>
              <a:prstGeom prst="lightningBolt">
                <a:avLst/>
              </a:prstGeom>
              <a:solidFill>
                <a:schemeClr val="accent3">
                  <a:lumMod val="75000"/>
                </a:schemeClr>
              </a:solidFill>
              <a:ln>
                <a:solidFill>
                  <a:schemeClr val="accent3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14" name="Éclair 13"/>
              <p:cNvSpPr/>
              <p:nvPr/>
            </p:nvSpPr>
            <p:spPr>
              <a:xfrm rot="4822609">
                <a:off x="5523721" y="3794408"/>
                <a:ext cx="731593" cy="1750998"/>
              </a:xfrm>
              <a:prstGeom prst="lightningBolt">
                <a:avLst/>
              </a:prstGeom>
              <a:solidFill>
                <a:schemeClr val="accent3">
                  <a:lumMod val="75000"/>
                </a:schemeClr>
              </a:solidFill>
              <a:ln>
                <a:solidFill>
                  <a:schemeClr val="accent3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</p:grpSp>
        <p:pic>
          <p:nvPicPr>
            <p:cNvPr id="15" name="Image 14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4043397" y="1981890"/>
              <a:ext cx="1944051" cy="1522451"/>
            </a:xfrm>
            <a:prstGeom prst="rect">
              <a:avLst/>
            </a:prstGeom>
          </p:spPr>
        </p:pic>
      </p:grpSp>
      <p:grpSp>
        <p:nvGrpSpPr>
          <p:cNvPr id="17" name="Groupe 16"/>
          <p:cNvGrpSpPr/>
          <p:nvPr/>
        </p:nvGrpSpPr>
        <p:grpSpPr>
          <a:xfrm>
            <a:off x="3687229" y="2254979"/>
            <a:ext cx="2465620" cy="4146220"/>
            <a:chOff x="3721242" y="1981890"/>
            <a:chExt cx="2465620" cy="4146220"/>
          </a:xfrm>
        </p:grpSpPr>
        <p:grpSp>
          <p:nvGrpSpPr>
            <p:cNvPr id="18" name="Groupe 17"/>
            <p:cNvGrpSpPr/>
            <p:nvPr/>
          </p:nvGrpSpPr>
          <p:grpSpPr>
            <a:xfrm>
              <a:off x="3721242" y="4025009"/>
              <a:ext cx="2465620" cy="2103101"/>
              <a:chOff x="4876874" y="2346512"/>
              <a:chExt cx="3941873" cy="3629246"/>
            </a:xfrm>
          </p:grpSpPr>
          <p:sp>
            <p:nvSpPr>
              <p:cNvPr id="20" name="Éclair 19"/>
              <p:cNvSpPr/>
              <p:nvPr/>
            </p:nvSpPr>
            <p:spPr>
              <a:xfrm rot="15451357">
                <a:off x="7260273" y="2591800"/>
                <a:ext cx="1001440" cy="2115508"/>
              </a:xfrm>
              <a:prstGeom prst="lightningBolt">
                <a:avLst/>
              </a:prstGeom>
              <a:solidFill>
                <a:schemeClr val="accent3">
                  <a:lumMod val="75000"/>
                </a:schemeClr>
              </a:solidFill>
              <a:ln>
                <a:solidFill>
                  <a:schemeClr val="accent3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21" name="Éclair 20"/>
              <p:cNvSpPr/>
              <p:nvPr/>
            </p:nvSpPr>
            <p:spPr>
              <a:xfrm rot="7382334">
                <a:off x="4937071" y="3677648"/>
                <a:ext cx="914400" cy="914400"/>
              </a:xfrm>
              <a:prstGeom prst="lightningBolt">
                <a:avLst/>
              </a:prstGeom>
              <a:solidFill>
                <a:schemeClr val="accent3">
                  <a:lumMod val="75000"/>
                </a:schemeClr>
              </a:solidFill>
              <a:ln>
                <a:solidFill>
                  <a:schemeClr val="accent3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22" name="Éclair 21"/>
              <p:cNvSpPr/>
              <p:nvPr/>
            </p:nvSpPr>
            <p:spPr>
              <a:xfrm rot="1484368">
                <a:off x="6439506" y="5061358"/>
                <a:ext cx="914400" cy="914400"/>
              </a:xfrm>
              <a:prstGeom prst="lightningBolt">
                <a:avLst/>
              </a:prstGeom>
              <a:solidFill>
                <a:schemeClr val="accent3">
                  <a:lumMod val="75000"/>
                </a:schemeClr>
              </a:solidFill>
              <a:ln>
                <a:solidFill>
                  <a:schemeClr val="accent3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pic>
            <p:nvPicPr>
              <p:cNvPr id="23" name="Image 22"/>
              <p:cNvPicPr>
                <a:picLocks noChangeAspect="1"/>
              </p:cNvPicPr>
              <p:nvPr/>
            </p:nvPicPr>
            <p:blipFill>
              <a:blip r:embed="rId2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</a:blip>
              <a:stretch>
                <a:fillRect/>
              </a:stretch>
            </p:blipFill>
            <p:spPr>
              <a:xfrm>
                <a:off x="4876874" y="2932128"/>
                <a:ext cx="3685774" cy="2869769"/>
              </a:xfrm>
              <a:prstGeom prst="rect">
                <a:avLst/>
              </a:prstGeom>
            </p:spPr>
          </p:pic>
          <p:sp>
            <p:nvSpPr>
              <p:cNvPr id="24" name="Éclair 23"/>
              <p:cNvSpPr/>
              <p:nvPr/>
            </p:nvSpPr>
            <p:spPr>
              <a:xfrm rot="17998743">
                <a:off x="7435054" y="3582256"/>
                <a:ext cx="914400" cy="914400"/>
              </a:xfrm>
              <a:prstGeom prst="lightningBolt">
                <a:avLst/>
              </a:prstGeom>
              <a:solidFill>
                <a:schemeClr val="accent3">
                  <a:lumMod val="75000"/>
                </a:schemeClr>
              </a:solidFill>
              <a:ln>
                <a:solidFill>
                  <a:schemeClr val="accent3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25" name="Éclair 24"/>
              <p:cNvSpPr/>
              <p:nvPr/>
            </p:nvSpPr>
            <p:spPr>
              <a:xfrm rot="12358454">
                <a:off x="6334199" y="2346512"/>
                <a:ext cx="914400" cy="914400"/>
              </a:xfrm>
              <a:prstGeom prst="lightningBolt">
                <a:avLst/>
              </a:prstGeom>
              <a:solidFill>
                <a:schemeClr val="accent3">
                  <a:lumMod val="75000"/>
                </a:schemeClr>
              </a:solidFill>
              <a:ln>
                <a:solidFill>
                  <a:schemeClr val="accent3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26" name="Éclair 25"/>
              <p:cNvSpPr/>
              <p:nvPr/>
            </p:nvSpPr>
            <p:spPr>
              <a:xfrm rot="4822609">
                <a:off x="5523721" y="3794408"/>
                <a:ext cx="731593" cy="1750998"/>
              </a:xfrm>
              <a:prstGeom prst="lightningBolt">
                <a:avLst/>
              </a:prstGeom>
              <a:solidFill>
                <a:schemeClr val="accent3">
                  <a:lumMod val="75000"/>
                </a:schemeClr>
              </a:solidFill>
              <a:ln>
                <a:solidFill>
                  <a:schemeClr val="accent3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</p:grpSp>
        <p:pic>
          <p:nvPicPr>
            <p:cNvPr id="19" name="Image 18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4043397" y="1981890"/>
              <a:ext cx="1944051" cy="1522451"/>
            </a:xfrm>
            <a:prstGeom prst="rect">
              <a:avLst/>
            </a:prstGeom>
          </p:spPr>
        </p:pic>
      </p:grpSp>
      <p:grpSp>
        <p:nvGrpSpPr>
          <p:cNvPr id="27" name="Groupe 26"/>
          <p:cNvGrpSpPr/>
          <p:nvPr/>
        </p:nvGrpSpPr>
        <p:grpSpPr>
          <a:xfrm>
            <a:off x="7539272" y="629392"/>
            <a:ext cx="3756950" cy="5771807"/>
            <a:chOff x="3721242" y="1981890"/>
            <a:chExt cx="2465620" cy="4146220"/>
          </a:xfrm>
        </p:grpSpPr>
        <p:grpSp>
          <p:nvGrpSpPr>
            <p:cNvPr id="28" name="Groupe 27"/>
            <p:cNvGrpSpPr/>
            <p:nvPr/>
          </p:nvGrpSpPr>
          <p:grpSpPr>
            <a:xfrm>
              <a:off x="3721242" y="4025009"/>
              <a:ext cx="2465620" cy="2103101"/>
              <a:chOff x="4876874" y="2346512"/>
              <a:chExt cx="3941873" cy="3629246"/>
            </a:xfrm>
          </p:grpSpPr>
          <p:sp>
            <p:nvSpPr>
              <p:cNvPr id="30" name="Éclair 29"/>
              <p:cNvSpPr/>
              <p:nvPr/>
            </p:nvSpPr>
            <p:spPr>
              <a:xfrm rot="15451357">
                <a:off x="7260273" y="2591800"/>
                <a:ext cx="1001440" cy="2115508"/>
              </a:xfrm>
              <a:prstGeom prst="lightningBolt">
                <a:avLst/>
              </a:prstGeom>
              <a:solidFill>
                <a:schemeClr val="accent3">
                  <a:lumMod val="75000"/>
                </a:schemeClr>
              </a:solidFill>
              <a:ln>
                <a:solidFill>
                  <a:schemeClr val="accent3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31" name="Éclair 30"/>
              <p:cNvSpPr/>
              <p:nvPr/>
            </p:nvSpPr>
            <p:spPr>
              <a:xfrm rot="7382334">
                <a:off x="4937071" y="3677648"/>
                <a:ext cx="914400" cy="914400"/>
              </a:xfrm>
              <a:prstGeom prst="lightningBolt">
                <a:avLst/>
              </a:prstGeom>
              <a:solidFill>
                <a:schemeClr val="accent3">
                  <a:lumMod val="75000"/>
                </a:schemeClr>
              </a:solidFill>
              <a:ln>
                <a:solidFill>
                  <a:schemeClr val="accent3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32" name="Éclair 31"/>
              <p:cNvSpPr/>
              <p:nvPr/>
            </p:nvSpPr>
            <p:spPr>
              <a:xfrm rot="1484368">
                <a:off x="6439506" y="5061358"/>
                <a:ext cx="914400" cy="914400"/>
              </a:xfrm>
              <a:prstGeom prst="lightningBolt">
                <a:avLst/>
              </a:prstGeom>
              <a:solidFill>
                <a:schemeClr val="accent3">
                  <a:lumMod val="75000"/>
                </a:schemeClr>
              </a:solidFill>
              <a:ln>
                <a:solidFill>
                  <a:schemeClr val="accent3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pic>
            <p:nvPicPr>
              <p:cNvPr id="33" name="Image 32"/>
              <p:cNvPicPr>
                <a:picLocks noChangeAspect="1"/>
              </p:cNvPicPr>
              <p:nvPr/>
            </p:nvPicPr>
            <p:blipFill>
              <a:blip r:embed="rId2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</a:blip>
              <a:stretch>
                <a:fillRect/>
              </a:stretch>
            </p:blipFill>
            <p:spPr>
              <a:xfrm>
                <a:off x="4876874" y="2932128"/>
                <a:ext cx="3685774" cy="2869769"/>
              </a:xfrm>
              <a:prstGeom prst="rect">
                <a:avLst/>
              </a:prstGeom>
            </p:spPr>
          </p:pic>
          <p:sp>
            <p:nvSpPr>
              <p:cNvPr id="34" name="Éclair 33"/>
              <p:cNvSpPr/>
              <p:nvPr/>
            </p:nvSpPr>
            <p:spPr>
              <a:xfrm rot="17998743">
                <a:off x="7435054" y="3582256"/>
                <a:ext cx="914400" cy="914400"/>
              </a:xfrm>
              <a:prstGeom prst="lightningBolt">
                <a:avLst/>
              </a:prstGeom>
              <a:solidFill>
                <a:schemeClr val="accent3">
                  <a:lumMod val="75000"/>
                </a:schemeClr>
              </a:solidFill>
              <a:ln>
                <a:solidFill>
                  <a:schemeClr val="accent3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35" name="Éclair 34"/>
              <p:cNvSpPr/>
              <p:nvPr/>
            </p:nvSpPr>
            <p:spPr>
              <a:xfrm rot="12358454">
                <a:off x="6334199" y="2346512"/>
                <a:ext cx="914400" cy="914400"/>
              </a:xfrm>
              <a:prstGeom prst="lightningBolt">
                <a:avLst/>
              </a:prstGeom>
              <a:solidFill>
                <a:schemeClr val="accent3">
                  <a:lumMod val="75000"/>
                </a:schemeClr>
              </a:solidFill>
              <a:ln>
                <a:solidFill>
                  <a:schemeClr val="accent3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36" name="Éclair 35"/>
              <p:cNvSpPr/>
              <p:nvPr/>
            </p:nvSpPr>
            <p:spPr>
              <a:xfrm rot="4822609">
                <a:off x="5523721" y="3794408"/>
                <a:ext cx="731593" cy="1750998"/>
              </a:xfrm>
              <a:prstGeom prst="lightningBolt">
                <a:avLst/>
              </a:prstGeom>
              <a:solidFill>
                <a:schemeClr val="accent3">
                  <a:lumMod val="75000"/>
                </a:schemeClr>
              </a:solidFill>
              <a:ln>
                <a:solidFill>
                  <a:schemeClr val="accent3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</p:grpSp>
        <p:pic>
          <p:nvPicPr>
            <p:cNvPr id="29" name="Image 28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4043397" y="1981890"/>
              <a:ext cx="1944051" cy="1522451"/>
            </a:xfrm>
            <a:prstGeom prst="rect">
              <a:avLst/>
            </a:prstGeom>
          </p:spPr>
        </p:pic>
      </p:grpSp>
      <p:pic>
        <p:nvPicPr>
          <p:cNvPr id="37" name="Image 3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09383" y="2038474"/>
            <a:ext cx="1944051" cy="1838968"/>
          </a:xfrm>
          <a:prstGeom prst="rect">
            <a:avLst/>
          </a:prstGeom>
        </p:spPr>
      </p:pic>
      <p:pic>
        <p:nvPicPr>
          <p:cNvPr id="39" name="Image 38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030150" y="143089"/>
            <a:ext cx="2944784" cy="2814869"/>
          </a:xfrm>
          <a:prstGeom prst="rect">
            <a:avLst/>
          </a:prstGeom>
        </p:spPr>
      </p:pic>
      <p:cxnSp>
        <p:nvCxnSpPr>
          <p:cNvPr id="40" name="Connecteur droit avec flèche 39"/>
          <p:cNvCxnSpPr/>
          <p:nvPr/>
        </p:nvCxnSpPr>
        <p:spPr>
          <a:xfrm flipV="1">
            <a:off x="2096180" y="3053665"/>
            <a:ext cx="7570334" cy="1785551"/>
          </a:xfrm>
          <a:prstGeom prst="straightConnector1">
            <a:avLst/>
          </a:prstGeom>
          <a:ln w="5715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02559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3790950" cy="2276475"/>
          </a:xfrm>
          <a:prstGeom prst="rect">
            <a:avLst/>
          </a:prstGeom>
        </p:spPr>
      </p:pic>
      <p:sp>
        <p:nvSpPr>
          <p:cNvPr id="2" name="ZoneTexte 1"/>
          <p:cNvSpPr txBox="1"/>
          <p:nvPr/>
        </p:nvSpPr>
        <p:spPr>
          <a:xfrm>
            <a:off x="3301340" y="522513"/>
            <a:ext cx="603266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600" b="1" dirty="0" smtClean="0">
                <a:solidFill>
                  <a:schemeClr val="bg1"/>
                </a:solidFill>
              </a:rPr>
              <a:t>Prototype </a:t>
            </a:r>
            <a:r>
              <a:rPr lang="fr-FR" sz="3600" b="1" dirty="0" err="1" smtClean="0">
                <a:solidFill>
                  <a:schemeClr val="bg1"/>
                </a:solidFill>
              </a:rPr>
              <a:t>Matlab</a:t>
            </a:r>
            <a:r>
              <a:rPr lang="fr-FR" sz="3600" b="1" dirty="0" smtClean="0">
                <a:solidFill>
                  <a:schemeClr val="bg1"/>
                </a:solidFill>
              </a:rPr>
              <a:t> Version:</a:t>
            </a:r>
            <a:endParaRPr lang="en-GB" sz="3600" b="1" dirty="0">
              <a:solidFill>
                <a:schemeClr val="bg1"/>
              </a:solidFill>
            </a:endParaRPr>
          </a:p>
        </p:txBody>
      </p:sp>
      <p:cxnSp>
        <p:nvCxnSpPr>
          <p:cNvPr id="4" name="Connecteur droit avec flèche 3"/>
          <p:cNvCxnSpPr/>
          <p:nvPr/>
        </p:nvCxnSpPr>
        <p:spPr>
          <a:xfrm>
            <a:off x="1467963" y="1290823"/>
            <a:ext cx="2664650" cy="212927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ZoneTexte 5"/>
          <p:cNvSpPr txBox="1"/>
          <p:nvPr/>
        </p:nvSpPr>
        <p:spPr>
          <a:xfrm>
            <a:off x="3301340" y="2014299"/>
            <a:ext cx="603266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dirty="0" smtClean="0">
                <a:solidFill>
                  <a:schemeClr val="bg1"/>
                </a:solidFill>
              </a:rPr>
              <a:t>Drag and drop </a:t>
            </a:r>
            <a:r>
              <a:rPr lang="fr-FR" sz="1600" dirty="0" err="1" smtClean="0">
                <a:solidFill>
                  <a:schemeClr val="bg1"/>
                </a:solidFill>
              </a:rPr>
              <a:t>function</a:t>
            </a:r>
            <a:endParaRPr lang="en-GB" sz="1600" dirty="0">
              <a:solidFill>
                <a:schemeClr val="bg1"/>
              </a:solidFill>
            </a:endParaRPr>
          </a:p>
        </p:txBody>
      </p:sp>
      <p:sp>
        <p:nvSpPr>
          <p:cNvPr id="9" name="ZoneTexte 8"/>
          <p:cNvSpPr txBox="1"/>
          <p:nvPr/>
        </p:nvSpPr>
        <p:spPr>
          <a:xfrm>
            <a:off x="8728364" y="4667002"/>
            <a:ext cx="2137558" cy="646331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fr-FR" dirty="0" err="1" smtClean="0">
                <a:solidFill>
                  <a:schemeClr val="bg1"/>
                </a:solidFill>
              </a:rPr>
              <a:t>Next</a:t>
            </a:r>
            <a:r>
              <a:rPr lang="fr-FR" dirty="0" smtClean="0">
                <a:solidFill>
                  <a:schemeClr val="bg1"/>
                </a:solidFill>
              </a:rPr>
              <a:t> </a:t>
            </a:r>
            <a:r>
              <a:rPr lang="fr-FR" dirty="0" err="1" smtClean="0">
                <a:solidFill>
                  <a:schemeClr val="bg1"/>
                </a:solidFill>
              </a:rPr>
              <a:t>level</a:t>
            </a:r>
            <a:r>
              <a:rPr lang="fr-FR" dirty="0" smtClean="0">
                <a:solidFill>
                  <a:schemeClr val="bg1"/>
                </a:solidFill>
              </a:rPr>
              <a:t> </a:t>
            </a:r>
            <a:r>
              <a:rPr lang="fr-FR" dirty="0" err="1" smtClean="0">
                <a:solidFill>
                  <a:schemeClr val="bg1"/>
                </a:solidFill>
              </a:rPr>
              <a:t>button</a:t>
            </a:r>
            <a:r>
              <a:rPr lang="fr-FR" dirty="0" smtClean="0">
                <a:solidFill>
                  <a:schemeClr val="bg1"/>
                </a:solidFill>
              </a:rPr>
              <a:t> 	  </a:t>
            </a:r>
            <a:r>
              <a:rPr lang="fr-FR" dirty="0" err="1" smtClean="0">
                <a:solidFill>
                  <a:schemeClr val="bg1"/>
                </a:solidFill>
              </a:rPr>
              <a:t>locked</a:t>
            </a:r>
            <a:endParaRPr lang="en-GB" dirty="0">
              <a:solidFill>
                <a:schemeClr val="bg1"/>
              </a:solidFill>
            </a:endParaRPr>
          </a:p>
        </p:txBody>
      </p:sp>
      <p:grpSp>
        <p:nvGrpSpPr>
          <p:cNvPr id="12" name="Groupe 11"/>
          <p:cNvGrpSpPr/>
          <p:nvPr/>
        </p:nvGrpSpPr>
        <p:grpSpPr>
          <a:xfrm>
            <a:off x="9939006" y="0"/>
            <a:ext cx="1853832" cy="1555795"/>
            <a:chOff x="9939006" y="0"/>
            <a:chExt cx="1853832" cy="1555795"/>
          </a:xfrm>
        </p:grpSpPr>
        <p:pic>
          <p:nvPicPr>
            <p:cNvPr id="10" name="Image 9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9939006" y="0"/>
              <a:ext cx="1853832" cy="1555795"/>
            </a:xfrm>
            <a:prstGeom prst="rect">
              <a:avLst/>
            </a:prstGeom>
          </p:spPr>
        </p:pic>
        <p:sp>
          <p:nvSpPr>
            <p:cNvPr id="11" name="ZoneTexte 10"/>
            <p:cNvSpPr txBox="1"/>
            <p:nvPr/>
          </p:nvSpPr>
          <p:spPr>
            <a:xfrm>
              <a:off x="9939006" y="0"/>
              <a:ext cx="135646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b="1" dirty="0" smtClean="0">
                  <a:solidFill>
                    <a:schemeClr val="bg1"/>
                  </a:solidFill>
                </a:rPr>
                <a:t>Objective:</a:t>
              </a:r>
              <a:endParaRPr lang="en-GB" b="1" dirty="0">
                <a:solidFill>
                  <a:schemeClr val="bg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9017648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3790950" cy="2276475"/>
          </a:xfrm>
          <a:prstGeom prst="rect">
            <a:avLst/>
          </a:prstGeom>
        </p:spPr>
      </p:pic>
      <p:sp>
        <p:nvSpPr>
          <p:cNvPr id="4" name="ZoneTexte 3"/>
          <p:cNvSpPr txBox="1"/>
          <p:nvPr/>
        </p:nvSpPr>
        <p:spPr>
          <a:xfrm>
            <a:off x="3301340" y="522513"/>
            <a:ext cx="603266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600" b="1" dirty="0" smtClean="0">
                <a:solidFill>
                  <a:schemeClr val="bg1"/>
                </a:solidFill>
              </a:rPr>
              <a:t>Prototype </a:t>
            </a:r>
            <a:r>
              <a:rPr lang="fr-FR" sz="3600" b="1" dirty="0" err="1" smtClean="0">
                <a:solidFill>
                  <a:schemeClr val="bg1"/>
                </a:solidFill>
              </a:rPr>
              <a:t>Matlab</a:t>
            </a:r>
            <a:r>
              <a:rPr lang="fr-FR" sz="3600" b="1" dirty="0" smtClean="0">
                <a:solidFill>
                  <a:schemeClr val="bg1"/>
                </a:solidFill>
              </a:rPr>
              <a:t> Version:</a:t>
            </a:r>
            <a:endParaRPr lang="en-GB" sz="3600" b="1" dirty="0">
              <a:solidFill>
                <a:schemeClr val="bg1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16581" y="3114612"/>
            <a:ext cx="600075" cy="676275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31632" y="1659329"/>
            <a:ext cx="180975" cy="190500"/>
          </a:xfrm>
          <a:prstGeom prst="rect">
            <a:avLst/>
          </a:prstGeom>
        </p:spPr>
      </p:pic>
      <p:sp>
        <p:nvSpPr>
          <p:cNvPr id="7" name="ZoneTexte 6"/>
          <p:cNvSpPr txBox="1"/>
          <p:nvPr/>
        </p:nvSpPr>
        <p:spPr>
          <a:xfrm>
            <a:off x="8728364" y="4667002"/>
            <a:ext cx="2137558" cy="646331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fr-FR" dirty="0" err="1" smtClean="0">
                <a:solidFill>
                  <a:schemeClr val="bg1"/>
                </a:solidFill>
              </a:rPr>
              <a:t>Next</a:t>
            </a:r>
            <a:r>
              <a:rPr lang="fr-FR" dirty="0" smtClean="0">
                <a:solidFill>
                  <a:schemeClr val="bg1"/>
                </a:solidFill>
              </a:rPr>
              <a:t> </a:t>
            </a:r>
            <a:r>
              <a:rPr lang="fr-FR" dirty="0" err="1" smtClean="0">
                <a:solidFill>
                  <a:schemeClr val="bg1"/>
                </a:solidFill>
              </a:rPr>
              <a:t>level</a:t>
            </a:r>
            <a:r>
              <a:rPr lang="fr-FR" dirty="0" smtClean="0">
                <a:solidFill>
                  <a:schemeClr val="bg1"/>
                </a:solidFill>
              </a:rPr>
              <a:t> </a:t>
            </a:r>
            <a:r>
              <a:rPr lang="fr-FR" dirty="0" err="1" smtClean="0">
                <a:solidFill>
                  <a:schemeClr val="bg1"/>
                </a:solidFill>
              </a:rPr>
              <a:t>button</a:t>
            </a:r>
            <a:r>
              <a:rPr lang="fr-FR" dirty="0" smtClean="0">
                <a:solidFill>
                  <a:schemeClr val="bg1"/>
                </a:solidFill>
              </a:rPr>
              <a:t> 	  </a:t>
            </a:r>
            <a:r>
              <a:rPr lang="fr-FR" dirty="0" err="1" smtClean="0">
                <a:solidFill>
                  <a:schemeClr val="bg1"/>
                </a:solidFill>
              </a:rPr>
              <a:t>locked</a:t>
            </a:r>
            <a:endParaRPr lang="en-GB" dirty="0">
              <a:solidFill>
                <a:schemeClr val="bg1"/>
              </a:solidFill>
            </a:endParaRPr>
          </a:p>
        </p:txBody>
      </p:sp>
      <p:grpSp>
        <p:nvGrpSpPr>
          <p:cNvPr id="8" name="Groupe 7"/>
          <p:cNvGrpSpPr/>
          <p:nvPr/>
        </p:nvGrpSpPr>
        <p:grpSpPr>
          <a:xfrm>
            <a:off x="9939006" y="0"/>
            <a:ext cx="1853832" cy="1555795"/>
            <a:chOff x="9939006" y="0"/>
            <a:chExt cx="1853832" cy="1555795"/>
          </a:xfrm>
        </p:grpSpPr>
        <p:pic>
          <p:nvPicPr>
            <p:cNvPr id="9" name="Image 8"/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9939006" y="0"/>
              <a:ext cx="1853832" cy="1555795"/>
            </a:xfrm>
            <a:prstGeom prst="rect">
              <a:avLst/>
            </a:prstGeom>
          </p:spPr>
        </p:pic>
        <p:sp>
          <p:nvSpPr>
            <p:cNvPr id="10" name="ZoneTexte 9"/>
            <p:cNvSpPr txBox="1"/>
            <p:nvPr/>
          </p:nvSpPr>
          <p:spPr>
            <a:xfrm>
              <a:off x="9939006" y="0"/>
              <a:ext cx="135646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b="1" dirty="0" smtClean="0">
                  <a:solidFill>
                    <a:schemeClr val="bg1"/>
                  </a:solidFill>
                </a:rPr>
                <a:t>Objective:</a:t>
              </a:r>
              <a:endParaRPr lang="en-GB" b="1" dirty="0">
                <a:solidFill>
                  <a:schemeClr val="bg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9389910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3790950" cy="2276475"/>
          </a:xfrm>
          <a:prstGeom prst="rect">
            <a:avLst/>
          </a:prstGeom>
        </p:spPr>
      </p:pic>
      <p:sp>
        <p:nvSpPr>
          <p:cNvPr id="4" name="ZoneTexte 3"/>
          <p:cNvSpPr txBox="1"/>
          <p:nvPr/>
        </p:nvSpPr>
        <p:spPr>
          <a:xfrm>
            <a:off x="3301340" y="522513"/>
            <a:ext cx="603266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600" b="1" dirty="0" smtClean="0">
                <a:solidFill>
                  <a:schemeClr val="bg1"/>
                </a:solidFill>
              </a:rPr>
              <a:t>Prototype </a:t>
            </a:r>
            <a:r>
              <a:rPr lang="fr-FR" sz="3600" b="1" dirty="0" err="1" smtClean="0">
                <a:solidFill>
                  <a:schemeClr val="bg1"/>
                </a:solidFill>
              </a:rPr>
              <a:t>Matlab</a:t>
            </a:r>
            <a:r>
              <a:rPr lang="fr-FR" sz="3600" b="1" dirty="0" smtClean="0">
                <a:solidFill>
                  <a:schemeClr val="bg1"/>
                </a:solidFill>
              </a:rPr>
              <a:t> Version:</a:t>
            </a:r>
            <a:endParaRPr lang="en-GB" sz="3600" b="1" dirty="0">
              <a:solidFill>
                <a:schemeClr val="bg1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58692" y="2872715"/>
            <a:ext cx="533400" cy="704850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09160" y="2872715"/>
            <a:ext cx="533400" cy="704850"/>
          </a:xfrm>
          <a:prstGeom prst="rect">
            <a:avLst/>
          </a:prstGeom>
        </p:spPr>
      </p:pic>
      <p:pic>
        <p:nvPicPr>
          <p:cNvPr id="6" name="Imag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398201" y="3577565"/>
            <a:ext cx="704850" cy="742950"/>
          </a:xfrm>
          <a:prstGeom prst="rect">
            <a:avLst/>
          </a:prstGeom>
        </p:spPr>
      </p:pic>
      <p:pic>
        <p:nvPicPr>
          <p:cNvPr id="10" name="Image 9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279195" y="1664091"/>
            <a:ext cx="133350" cy="180975"/>
          </a:xfrm>
          <a:prstGeom prst="rect">
            <a:avLst/>
          </a:prstGeom>
        </p:spPr>
      </p:pic>
      <p:pic>
        <p:nvPicPr>
          <p:cNvPr id="11" name="Image 10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56050" y="1664090"/>
            <a:ext cx="133350" cy="180975"/>
          </a:xfrm>
          <a:prstGeom prst="rect">
            <a:avLst/>
          </a:prstGeom>
        </p:spPr>
      </p:pic>
      <p:sp>
        <p:nvSpPr>
          <p:cNvPr id="12" name="ZoneTexte 11"/>
          <p:cNvSpPr txBox="1"/>
          <p:nvPr/>
        </p:nvSpPr>
        <p:spPr>
          <a:xfrm>
            <a:off x="8728364" y="4667002"/>
            <a:ext cx="2137558" cy="646331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fr-FR" dirty="0" err="1" smtClean="0">
                <a:solidFill>
                  <a:schemeClr val="bg1"/>
                </a:solidFill>
              </a:rPr>
              <a:t>Next</a:t>
            </a:r>
            <a:r>
              <a:rPr lang="fr-FR" dirty="0" smtClean="0">
                <a:solidFill>
                  <a:schemeClr val="bg1"/>
                </a:solidFill>
              </a:rPr>
              <a:t> </a:t>
            </a:r>
            <a:r>
              <a:rPr lang="fr-FR" dirty="0" err="1" smtClean="0">
                <a:solidFill>
                  <a:schemeClr val="bg1"/>
                </a:solidFill>
              </a:rPr>
              <a:t>level</a:t>
            </a:r>
            <a:r>
              <a:rPr lang="fr-FR" dirty="0" smtClean="0">
                <a:solidFill>
                  <a:schemeClr val="bg1"/>
                </a:solidFill>
              </a:rPr>
              <a:t> </a:t>
            </a:r>
            <a:r>
              <a:rPr lang="fr-FR" dirty="0" err="1" smtClean="0">
                <a:solidFill>
                  <a:schemeClr val="bg1"/>
                </a:solidFill>
              </a:rPr>
              <a:t>button</a:t>
            </a:r>
            <a:r>
              <a:rPr lang="fr-FR" dirty="0" smtClean="0">
                <a:solidFill>
                  <a:schemeClr val="bg1"/>
                </a:solidFill>
              </a:rPr>
              <a:t> 	  </a:t>
            </a:r>
            <a:r>
              <a:rPr lang="fr-FR" dirty="0" err="1" smtClean="0">
                <a:solidFill>
                  <a:schemeClr val="bg1"/>
                </a:solidFill>
              </a:rPr>
              <a:t>locked</a:t>
            </a:r>
            <a:endParaRPr lang="en-GB" dirty="0">
              <a:solidFill>
                <a:schemeClr val="bg1"/>
              </a:solidFill>
            </a:endParaRPr>
          </a:p>
        </p:txBody>
      </p:sp>
      <p:grpSp>
        <p:nvGrpSpPr>
          <p:cNvPr id="13" name="Groupe 12"/>
          <p:cNvGrpSpPr/>
          <p:nvPr/>
        </p:nvGrpSpPr>
        <p:grpSpPr>
          <a:xfrm>
            <a:off x="9939006" y="0"/>
            <a:ext cx="1853832" cy="1555795"/>
            <a:chOff x="9939006" y="0"/>
            <a:chExt cx="1853832" cy="1555795"/>
          </a:xfrm>
        </p:grpSpPr>
        <p:pic>
          <p:nvPicPr>
            <p:cNvPr id="14" name="Image 13"/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9939006" y="0"/>
              <a:ext cx="1853832" cy="1555795"/>
            </a:xfrm>
            <a:prstGeom prst="rect">
              <a:avLst/>
            </a:prstGeom>
          </p:spPr>
        </p:pic>
        <p:sp>
          <p:nvSpPr>
            <p:cNvPr id="15" name="ZoneTexte 14"/>
            <p:cNvSpPr txBox="1"/>
            <p:nvPr/>
          </p:nvSpPr>
          <p:spPr>
            <a:xfrm>
              <a:off x="9939006" y="0"/>
              <a:ext cx="135646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b="1" dirty="0" smtClean="0">
                  <a:solidFill>
                    <a:schemeClr val="bg1"/>
                  </a:solidFill>
                </a:rPr>
                <a:t>Objective:</a:t>
              </a:r>
              <a:endParaRPr lang="en-GB" b="1" dirty="0">
                <a:solidFill>
                  <a:schemeClr val="bg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968096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3790950" cy="2276475"/>
          </a:xfrm>
          <a:prstGeom prst="rect">
            <a:avLst/>
          </a:prstGeom>
        </p:spPr>
      </p:pic>
      <p:sp>
        <p:nvSpPr>
          <p:cNvPr id="4" name="ZoneTexte 3"/>
          <p:cNvSpPr txBox="1"/>
          <p:nvPr/>
        </p:nvSpPr>
        <p:spPr>
          <a:xfrm>
            <a:off x="3301340" y="522513"/>
            <a:ext cx="603266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600" b="1" dirty="0" smtClean="0">
                <a:solidFill>
                  <a:schemeClr val="bg1"/>
                </a:solidFill>
              </a:rPr>
              <a:t>Prototype </a:t>
            </a:r>
            <a:r>
              <a:rPr lang="fr-FR" sz="3600" b="1" dirty="0" err="1" smtClean="0">
                <a:solidFill>
                  <a:schemeClr val="bg1"/>
                </a:solidFill>
              </a:rPr>
              <a:t>Matlab</a:t>
            </a:r>
            <a:r>
              <a:rPr lang="fr-FR" sz="3600" b="1" dirty="0" smtClean="0">
                <a:solidFill>
                  <a:schemeClr val="bg1"/>
                </a:solidFill>
              </a:rPr>
              <a:t> Version:</a:t>
            </a:r>
            <a:endParaRPr lang="en-GB" sz="3600" b="1" dirty="0">
              <a:solidFill>
                <a:schemeClr val="bg1"/>
              </a:solidFill>
            </a:endParaRPr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58692" y="2872715"/>
            <a:ext cx="533400" cy="704850"/>
          </a:xfrm>
          <a:prstGeom prst="rect">
            <a:avLst/>
          </a:prstGeom>
        </p:spPr>
      </p:pic>
      <p:pic>
        <p:nvPicPr>
          <p:cNvPr id="6" name="Imag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09160" y="2872715"/>
            <a:ext cx="533400" cy="704850"/>
          </a:xfrm>
          <a:prstGeom prst="rect">
            <a:avLst/>
          </a:prstGeom>
        </p:spPr>
      </p:pic>
      <p:pic>
        <p:nvPicPr>
          <p:cNvPr id="7" name="Imag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398201" y="3577565"/>
            <a:ext cx="704850" cy="742950"/>
          </a:xfrm>
          <a:prstGeom prst="rect">
            <a:avLst/>
          </a:prstGeom>
        </p:spPr>
      </p:pic>
      <p:pic>
        <p:nvPicPr>
          <p:cNvPr id="2" name="Image 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 rot="19008393">
            <a:off x="5952259" y="3452376"/>
            <a:ext cx="657225" cy="314325"/>
          </a:xfrm>
          <a:prstGeom prst="rect">
            <a:avLst/>
          </a:prstGeom>
        </p:spPr>
      </p:pic>
      <p:pic>
        <p:nvPicPr>
          <p:cNvPr id="8" name="Image 7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 rot="2346704">
            <a:off x="5000244" y="3435366"/>
            <a:ext cx="609600" cy="361950"/>
          </a:xfrm>
          <a:prstGeom prst="rect">
            <a:avLst/>
          </a:prstGeom>
        </p:spPr>
      </p:pic>
      <p:sp>
        <p:nvSpPr>
          <p:cNvPr id="9" name="ZoneTexte 8"/>
          <p:cNvSpPr txBox="1"/>
          <p:nvPr/>
        </p:nvSpPr>
        <p:spPr>
          <a:xfrm>
            <a:off x="8728364" y="4667002"/>
            <a:ext cx="2137558" cy="646331"/>
          </a:xfrm>
          <a:prstGeom prst="rect">
            <a:avLst/>
          </a:prstGeom>
          <a:ln>
            <a:solidFill>
              <a:srgbClr val="0070C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fr-FR" dirty="0" err="1" smtClean="0">
                <a:solidFill>
                  <a:schemeClr val="bg1"/>
                </a:solidFill>
              </a:rPr>
              <a:t>Next</a:t>
            </a:r>
            <a:r>
              <a:rPr lang="fr-FR" dirty="0" smtClean="0">
                <a:solidFill>
                  <a:schemeClr val="bg1"/>
                </a:solidFill>
              </a:rPr>
              <a:t> </a:t>
            </a:r>
            <a:r>
              <a:rPr lang="fr-FR" dirty="0" err="1" smtClean="0">
                <a:solidFill>
                  <a:schemeClr val="bg1"/>
                </a:solidFill>
              </a:rPr>
              <a:t>level</a:t>
            </a:r>
            <a:r>
              <a:rPr lang="fr-FR" dirty="0" smtClean="0">
                <a:solidFill>
                  <a:schemeClr val="bg1"/>
                </a:solidFill>
              </a:rPr>
              <a:t> </a:t>
            </a:r>
            <a:r>
              <a:rPr lang="fr-FR" dirty="0" err="1" smtClean="0">
                <a:solidFill>
                  <a:schemeClr val="bg1"/>
                </a:solidFill>
              </a:rPr>
              <a:t>button</a:t>
            </a:r>
            <a:r>
              <a:rPr lang="fr-FR" dirty="0" smtClean="0">
                <a:solidFill>
                  <a:schemeClr val="bg1"/>
                </a:solidFill>
              </a:rPr>
              <a:t> 	  </a:t>
            </a:r>
            <a:r>
              <a:rPr lang="fr-FR" dirty="0" err="1" smtClean="0">
                <a:solidFill>
                  <a:schemeClr val="bg1"/>
                </a:solidFill>
              </a:rPr>
              <a:t>Unlocked</a:t>
            </a:r>
            <a:endParaRPr lang="en-GB" dirty="0">
              <a:solidFill>
                <a:schemeClr val="bg1"/>
              </a:solidFill>
            </a:endParaRPr>
          </a:p>
        </p:txBody>
      </p:sp>
      <p:pic>
        <p:nvPicPr>
          <p:cNvPr id="10" name="Image 9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514229" y="1616589"/>
            <a:ext cx="133350" cy="180975"/>
          </a:xfrm>
          <a:prstGeom prst="rect">
            <a:avLst/>
          </a:prstGeom>
        </p:spPr>
      </p:pic>
      <p:pic>
        <p:nvPicPr>
          <p:cNvPr id="11" name="Image 10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568410" y="956703"/>
            <a:ext cx="133350" cy="180975"/>
          </a:xfrm>
          <a:prstGeom prst="rect">
            <a:avLst/>
          </a:prstGeom>
        </p:spPr>
      </p:pic>
      <p:pic>
        <p:nvPicPr>
          <p:cNvPr id="13" name="Image 12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237508" y="1668479"/>
            <a:ext cx="133350" cy="180975"/>
          </a:xfrm>
          <a:prstGeom prst="rect">
            <a:avLst/>
          </a:prstGeom>
        </p:spPr>
      </p:pic>
      <p:pic>
        <p:nvPicPr>
          <p:cNvPr id="14" name="Image 13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13600" y="1678987"/>
            <a:ext cx="133350" cy="180975"/>
          </a:xfrm>
          <a:prstGeom prst="rect">
            <a:avLst/>
          </a:prstGeom>
        </p:spPr>
      </p:pic>
      <p:grpSp>
        <p:nvGrpSpPr>
          <p:cNvPr id="15" name="Groupe 14"/>
          <p:cNvGrpSpPr/>
          <p:nvPr/>
        </p:nvGrpSpPr>
        <p:grpSpPr>
          <a:xfrm>
            <a:off x="9939006" y="0"/>
            <a:ext cx="1853832" cy="1555795"/>
            <a:chOff x="9939006" y="0"/>
            <a:chExt cx="1853832" cy="1555795"/>
          </a:xfrm>
        </p:grpSpPr>
        <p:pic>
          <p:nvPicPr>
            <p:cNvPr id="16" name="Image 15"/>
            <p:cNvPicPr>
              <a:picLocks noChangeAspect="1"/>
            </p:cNvPicPr>
            <p:nvPr/>
          </p:nvPicPr>
          <p:blipFill>
            <a:blip r:embed="rId8"/>
            <a:stretch>
              <a:fillRect/>
            </a:stretch>
          </p:blipFill>
          <p:spPr>
            <a:xfrm>
              <a:off x="9939006" y="0"/>
              <a:ext cx="1853832" cy="1555795"/>
            </a:xfrm>
            <a:prstGeom prst="rect">
              <a:avLst/>
            </a:prstGeom>
          </p:spPr>
        </p:pic>
        <p:sp>
          <p:nvSpPr>
            <p:cNvPr id="17" name="ZoneTexte 16"/>
            <p:cNvSpPr txBox="1"/>
            <p:nvPr/>
          </p:nvSpPr>
          <p:spPr>
            <a:xfrm>
              <a:off x="9939006" y="0"/>
              <a:ext cx="135646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b="1" dirty="0" smtClean="0">
                  <a:solidFill>
                    <a:schemeClr val="bg1"/>
                  </a:solidFill>
                </a:rPr>
                <a:t>Objective:</a:t>
              </a:r>
              <a:endParaRPr lang="en-GB" b="1" dirty="0">
                <a:solidFill>
                  <a:schemeClr val="bg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2480540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3790950" cy="2276475"/>
          </a:xfrm>
          <a:prstGeom prst="rect">
            <a:avLst/>
          </a:prstGeom>
        </p:spPr>
      </p:pic>
      <p:sp>
        <p:nvSpPr>
          <p:cNvPr id="4" name="ZoneTexte 3"/>
          <p:cNvSpPr txBox="1"/>
          <p:nvPr/>
        </p:nvSpPr>
        <p:spPr>
          <a:xfrm>
            <a:off x="3301340" y="522513"/>
            <a:ext cx="603266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600" b="1" dirty="0" smtClean="0">
                <a:solidFill>
                  <a:schemeClr val="bg1"/>
                </a:solidFill>
              </a:rPr>
              <a:t>Prototype </a:t>
            </a:r>
            <a:r>
              <a:rPr lang="fr-FR" sz="3600" b="1" dirty="0" err="1" smtClean="0">
                <a:solidFill>
                  <a:schemeClr val="bg1"/>
                </a:solidFill>
              </a:rPr>
              <a:t>Matlab</a:t>
            </a:r>
            <a:r>
              <a:rPr lang="fr-FR" sz="3600" b="1" dirty="0" smtClean="0">
                <a:solidFill>
                  <a:schemeClr val="bg1"/>
                </a:solidFill>
              </a:rPr>
              <a:t> Version:</a:t>
            </a:r>
            <a:endParaRPr lang="en-GB" sz="3600" b="1" dirty="0">
              <a:solidFill>
                <a:schemeClr val="bg1"/>
              </a:solidFill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8728364" y="4667002"/>
            <a:ext cx="2137558" cy="646331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fr-FR" dirty="0" err="1" smtClean="0">
                <a:solidFill>
                  <a:schemeClr val="bg1"/>
                </a:solidFill>
              </a:rPr>
              <a:t>Next</a:t>
            </a:r>
            <a:r>
              <a:rPr lang="fr-FR" dirty="0" smtClean="0">
                <a:solidFill>
                  <a:schemeClr val="bg1"/>
                </a:solidFill>
              </a:rPr>
              <a:t> </a:t>
            </a:r>
            <a:r>
              <a:rPr lang="fr-FR" dirty="0" err="1" smtClean="0">
                <a:solidFill>
                  <a:schemeClr val="bg1"/>
                </a:solidFill>
              </a:rPr>
              <a:t>level</a:t>
            </a:r>
            <a:r>
              <a:rPr lang="fr-FR" dirty="0" smtClean="0">
                <a:solidFill>
                  <a:schemeClr val="bg1"/>
                </a:solidFill>
              </a:rPr>
              <a:t> </a:t>
            </a:r>
            <a:r>
              <a:rPr lang="fr-FR" dirty="0" err="1" smtClean="0">
                <a:solidFill>
                  <a:schemeClr val="bg1"/>
                </a:solidFill>
              </a:rPr>
              <a:t>button</a:t>
            </a:r>
            <a:r>
              <a:rPr lang="fr-FR" dirty="0" smtClean="0">
                <a:solidFill>
                  <a:schemeClr val="bg1"/>
                </a:solidFill>
              </a:rPr>
              <a:t> 	  </a:t>
            </a:r>
            <a:r>
              <a:rPr lang="fr-FR" dirty="0" err="1" smtClean="0">
                <a:solidFill>
                  <a:schemeClr val="bg1"/>
                </a:solidFill>
              </a:rPr>
              <a:t>locked</a:t>
            </a:r>
            <a:endParaRPr lang="en-GB" dirty="0">
              <a:solidFill>
                <a:schemeClr val="bg1"/>
              </a:solidFill>
            </a:endParaRPr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31825" y="3962152"/>
            <a:ext cx="533400" cy="704850"/>
          </a:xfrm>
          <a:prstGeom prst="rect">
            <a:avLst/>
          </a:prstGeom>
        </p:spPr>
      </p:pic>
      <p:pic>
        <p:nvPicPr>
          <p:cNvPr id="7" name="Imag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24152" y="3962152"/>
            <a:ext cx="533400" cy="704850"/>
          </a:xfrm>
          <a:prstGeom prst="rect">
            <a:avLst/>
          </a:prstGeom>
        </p:spPr>
      </p:pic>
      <p:pic>
        <p:nvPicPr>
          <p:cNvPr id="8" name="Image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326949" y="3924052"/>
            <a:ext cx="704850" cy="742950"/>
          </a:xfrm>
          <a:prstGeom prst="rect">
            <a:avLst/>
          </a:prstGeom>
        </p:spPr>
      </p:pic>
      <p:pic>
        <p:nvPicPr>
          <p:cNvPr id="2" name="Image 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86053" y="4166939"/>
            <a:ext cx="771525" cy="295275"/>
          </a:xfrm>
          <a:prstGeom prst="rect">
            <a:avLst/>
          </a:prstGeom>
        </p:spPr>
      </p:pic>
      <p:pic>
        <p:nvPicPr>
          <p:cNvPr id="9" name="Image 8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960300" y="4166939"/>
            <a:ext cx="771525" cy="295275"/>
          </a:xfrm>
          <a:prstGeom prst="rect">
            <a:avLst/>
          </a:prstGeom>
        </p:spPr>
      </p:pic>
      <p:pic>
        <p:nvPicPr>
          <p:cNvPr id="10" name="Image 9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528826" y="296883"/>
            <a:ext cx="166254" cy="225630"/>
          </a:xfrm>
          <a:prstGeom prst="rect">
            <a:avLst/>
          </a:prstGeom>
        </p:spPr>
      </p:pic>
      <p:pic>
        <p:nvPicPr>
          <p:cNvPr id="11" name="Image 10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255444" y="1664091"/>
            <a:ext cx="133350" cy="180975"/>
          </a:xfrm>
          <a:prstGeom prst="rect">
            <a:avLst/>
          </a:prstGeom>
        </p:spPr>
      </p:pic>
      <p:pic>
        <p:nvPicPr>
          <p:cNvPr id="12" name="Image 11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61678" y="1664091"/>
            <a:ext cx="133350" cy="180975"/>
          </a:xfrm>
          <a:prstGeom prst="rect">
            <a:avLst/>
          </a:prstGeom>
        </p:spPr>
      </p:pic>
      <p:grpSp>
        <p:nvGrpSpPr>
          <p:cNvPr id="13" name="Groupe 12"/>
          <p:cNvGrpSpPr/>
          <p:nvPr/>
        </p:nvGrpSpPr>
        <p:grpSpPr>
          <a:xfrm>
            <a:off x="9939006" y="0"/>
            <a:ext cx="1853832" cy="1555795"/>
            <a:chOff x="9939006" y="0"/>
            <a:chExt cx="1853832" cy="1555795"/>
          </a:xfrm>
        </p:grpSpPr>
        <p:pic>
          <p:nvPicPr>
            <p:cNvPr id="14" name="Image 13"/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>
              <a:off x="9939006" y="0"/>
              <a:ext cx="1853832" cy="1555795"/>
            </a:xfrm>
            <a:prstGeom prst="rect">
              <a:avLst/>
            </a:prstGeom>
          </p:spPr>
        </p:pic>
        <p:sp>
          <p:nvSpPr>
            <p:cNvPr id="15" name="ZoneTexte 14"/>
            <p:cNvSpPr txBox="1"/>
            <p:nvPr/>
          </p:nvSpPr>
          <p:spPr>
            <a:xfrm>
              <a:off x="9939006" y="0"/>
              <a:ext cx="135646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b="1" dirty="0" smtClean="0">
                  <a:solidFill>
                    <a:schemeClr val="bg1"/>
                  </a:solidFill>
                </a:rPr>
                <a:t>Objective:</a:t>
              </a:r>
              <a:endParaRPr lang="en-GB" b="1" dirty="0">
                <a:solidFill>
                  <a:schemeClr val="bg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6694898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Connecteur en arc 7"/>
          <p:cNvCxnSpPr/>
          <p:nvPr/>
        </p:nvCxnSpPr>
        <p:spPr>
          <a:xfrm>
            <a:off x="718913" y="1338806"/>
            <a:ext cx="3740727" cy="2375065"/>
          </a:xfrm>
          <a:prstGeom prst="curved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Connecteur droit avec flèche 11"/>
          <p:cNvCxnSpPr/>
          <p:nvPr/>
        </p:nvCxnSpPr>
        <p:spPr>
          <a:xfrm>
            <a:off x="2420464" y="1100137"/>
            <a:ext cx="3396343" cy="197130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ZoneTexte 12"/>
          <p:cNvSpPr txBox="1"/>
          <p:nvPr/>
        </p:nvSpPr>
        <p:spPr>
          <a:xfrm>
            <a:off x="5148775" y="3300411"/>
            <a:ext cx="396709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600" dirty="0" smtClean="0"/>
              <a:t>You </a:t>
            </a:r>
            <a:r>
              <a:rPr lang="fr-FR" sz="3600" dirty="0" err="1" smtClean="0"/>
              <a:t>can</a:t>
            </a:r>
            <a:r>
              <a:rPr lang="fr-FR" sz="3600" dirty="0" smtClean="0"/>
              <a:t> put </a:t>
            </a:r>
            <a:r>
              <a:rPr lang="fr-FR" sz="3600" dirty="0" err="1" smtClean="0"/>
              <a:t>your</a:t>
            </a:r>
            <a:r>
              <a:rPr lang="fr-FR" sz="3600" dirty="0" smtClean="0"/>
              <a:t> </a:t>
            </a:r>
            <a:r>
              <a:rPr lang="fr-FR" sz="3600" dirty="0" err="1" smtClean="0"/>
              <a:t>dices</a:t>
            </a:r>
            <a:r>
              <a:rPr lang="fr-FR" sz="3600" dirty="0" smtClean="0"/>
              <a:t> </a:t>
            </a:r>
            <a:r>
              <a:rPr lang="fr-FR" sz="3600" dirty="0" err="1" smtClean="0"/>
              <a:t>here</a:t>
            </a:r>
            <a:endParaRPr lang="fr-FR" sz="3600" dirty="0"/>
          </a:p>
        </p:txBody>
      </p:sp>
      <p:cxnSp>
        <p:nvCxnSpPr>
          <p:cNvPr id="15" name="Connecteur droit avec flèche 14"/>
          <p:cNvCxnSpPr/>
          <p:nvPr/>
        </p:nvCxnSpPr>
        <p:spPr>
          <a:xfrm flipV="1">
            <a:off x="718913" y="1983544"/>
            <a:ext cx="0" cy="158964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ZoneTexte 16"/>
          <p:cNvSpPr txBox="1"/>
          <p:nvPr/>
        </p:nvSpPr>
        <p:spPr>
          <a:xfrm>
            <a:off x="137778" y="3713871"/>
            <a:ext cx="194155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800" dirty="0" err="1" smtClean="0"/>
              <a:t>Quantities</a:t>
            </a:r>
            <a:endParaRPr lang="fr-FR" sz="2800" dirty="0"/>
          </a:p>
        </p:txBody>
      </p:sp>
      <p:pic>
        <p:nvPicPr>
          <p:cNvPr id="18" name="Image 17"/>
          <p:cNvPicPr>
            <a:picLocks noChangeAspect="1"/>
          </p:cNvPicPr>
          <p:nvPr/>
        </p:nvPicPr>
        <p:blipFill rotWithShape="1">
          <a:blip r:embed="rId2"/>
          <a:srcRect r="2222" b="821"/>
          <a:stretch/>
        </p:blipFill>
        <p:spPr>
          <a:xfrm>
            <a:off x="0" y="3074"/>
            <a:ext cx="2840575" cy="2219985"/>
          </a:xfrm>
          <a:prstGeom prst="rect">
            <a:avLst/>
          </a:prstGeom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</p:spPr>
      </p:pic>
      <p:sp>
        <p:nvSpPr>
          <p:cNvPr id="2" name="ZoneTexte 1"/>
          <p:cNvSpPr txBox="1"/>
          <p:nvPr/>
        </p:nvSpPr>
        <p:spPr>
          <a:xfrm>
            <a:off x="3562597" y="570016"/>
            <a:ext cx="616329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b="1" dirty="0" smtClean="0"/>
              <a:t>3D </a:t>
            </a:r>
            <a:r>
              <a:rPr lang="fr-FR" sz="2800" b="1" dirty="0" err="1" smtClean="0"/>
              <a:t>Graphical</a:t>
            </a:r>
            <a:r>
              <a:rPr lang="fr-FR" sz="2800" b="1" dirty="0" smtClean="0"/>
              <a:t> interface version (</a:t>
            </a:r>
            <a:r>
              <a:rPr lang="fr-FR" sz="2800" b="1" dirty="0" err="1" smtClean="0"/>
              <a:t>Like</a:t>
            </a:r>
            <a:r>
              <a:rPr lang="fr-FR" sz="2800" b="1" dirty="0" smtClean="0"/>
              <a:t> </a:t>
            </a:r>
            <a:r>
              <a:rPr lang="fr-FR" sz="2800" b="1" dirty="0" err="1" smtClean="0"/>
              <a:t>Unity</a:t>
            </a:r>
            <a:r>
              <a:rPr lang="fr-FR" sz="2800" b="1" dirty="0" smtClean="0"/>
              <a:t> or </a:t>
            </a:r>
            <a:r>
              <a:rPr lang="fr-FR" sz="2800" b="1" dirty="0" err="1" smtClean="0"/>
              <a:t>Blender</a:t>
            </a:r>
            <a:r>
              <a:rPr lang="fr-FR" sz="2800" b="1" dirty="0" smtClean="0"/>
              <a:t>)  </a:t>
            </a:r>
            <a:endParaRPr lang="en-GB" sz="2800" b="1" dirty="0"/>
          </a:p>
        </p:txBody>
      </p:sp>
    </p:spTree>
    <p:extLst>
      <p:ext uri="{BB962C8B-B14F-4D97-AF65-F5344CB8AC3E}">
        <p14:creationId xmlns:p14="http://schemas.microsoft.com/office/powerpoint/2010/main" val="25949933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" name="Groupe 20"/>
          <p:cNvGrpSpPr/>
          <p:nvPr/>
        </p:nvGrpSpPr>
        <p:grpSpPr>
          <a:xfrm>
            <a:off x="5174033" y="2011899"/>
            <a:ext cx="3941873" cy="3629246"/>
            <a:chOff x="4876874" y="2346512"/>
            <a:chExt cx="3941873" cy="3629246"/>
          </a:xfrm>
        </p:grpSpPr>
        <p:sp>
          <p:nvSpPr>
            <p:cNvPr id="20" name="Éclair 19"/>
            <p:cNvSpPr/>
            <p:nvPr/>
          </p:nvSpPr>
          <p:spPr>
            <a:xfrm rot="15451357">
              <a:off x="7260273" y="2591800"/>
              <a:ext cx="1001440" cy="2115508"/>
            </a:xfrm>
            <a:prstGeom prst="lightningBolt">
              <a:avLst/>
            </a:prstGeom>
            <a:solidFill>
              <a:schemeClr val="accent3">
                <a:lumMod val="75000"/>
              </a:schemeClr>
            </a:solidFill>
            <a:ln>
              <a:solidFill>
                <a:schemeClr val="accent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9" name="Éclair 18"/>
            <p:cNvSpPr/>
            <p:nvPr/>
          </p:nvSpPr>
          <p:spPr>
            <a:xfrm rot="7382334">
              <a:off x="4937071" y="3677648"/>
              <a:ext cx="914400" cy="914400"/>
            </a:xfrm>
            <a:prstGeom prst="lightningBolt">
              <a:avLst/>
            </a:prstGeom>
            <a:solidFill>
              <a:schemeClr val="accent3">
                <a:lumMod val="75000"/>
              </a:schemeClr>
            </a:solidFill>
            <a:ln>
              <a:solidFill>
                <a:schemeClr val="accent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0" name="Éclair 9"/>
            <p:cNvSpPr/>
            <p:nvPr/>
          </p:nvSpPr>
          <p:spPr>
            <a:xfrm rot="1484368">
              <a:off x="6439506" y="5061358"/>
              <a:ext cx="914400" cy="914400"/>
            </a:xfrm>
            <a:prstGeom prst="lightningBolt">
              <a:avLst/>
            </a:prstGeom>
            <a:solidFill>
              <a:schemeClr val="accent3">
                <a:lumMod val="75000"/>
              </a:schemeClr>
            </a:solidFill>
            <a:ln>
              <a:solidFill>
                <a:schemeClr val="accent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pic>
          <p:nvPicPr>
            <p:cNvPr id="18" name="Image 17"/>
            <p:cNvPicPr>
              <a:picLocks noChangeAspect="1"/>
            </p:cNvPicPr>
            <p:nvPr/>
          </p:nvPicPr>
          <p:blipFill>
            <a:blip r:embed="rId2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4876874" y="2932128"/>
              <a:ext cx="3685774" cy="2869769"/>
            </a:xfrm>
            <a:prstGeom prst="rect">
              <a:avLst/>
            </a:prstGeom>
          </p:spPr>
        </p:pic>
        <p:sp>
          <p:nvSpPr>
            <p:cNvPr id="8" name="Éclair 7"/>
            <p:cNvSpPr/>
            <p:nvPr/>
          </p:nvSpPr>
          <p:spPr>
            <a:xfrm rot="17998743">
              <a:off x="7435054" y="3582256"/>
              <a:ext cx="914400" cy="914400"/>
            </a:xfrm>
            <a:prstGeom prst="lightningBolt">
              <a:avLst/>
            </a:prstGeom>
            <a:solidFill>
              <a:schemeClr val="accent3">
                <a:lumMod val="75000"/>
              </a:schemeClr>
            </a:solidFill>
            <a:ln>
              <a:solidFill>
                <a:schemeClr val="accent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9" name="Éclair 8"/>
            <p:cNvSpPr/>
            <p:nvPr/>
          </p:nvSpPr>
          <p:spPr>
            <a:xfrm rot="12358454">
              <a:off x="6334199" y="2346512"/>
              <a:ext cx="914400" cy="914400"/>
            </a:xfrm>
            <a:prstGeom prst="lightningBolt">
              <a:avLst/>
            </a:prstGeom>
            <a:solidFill>
              <a:schemeClr val="accent3">
                <a:lumMod val="75000"/>
              </a:schemeClr>
            </a:solidFill>
            <a:ln>
              <a:solidFill>
                <a:schemeClr val="accent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1" name="Éclair 10"/>
            <p:cNvSpPr/>
            <p:nvPr/>
          </p:nvSpPr>
          <p:spPr>
            <a:xfrm rot="4822609">
              <a:off x="5523721" y="3794408"/>
              <a:ext cx="731593" cy="1750998"/>
            </a:xfrm>
            <a:prstGeom prst="lightningBolt">
              <a:avLst/>
            </a:prstGeom>
            <a:solidFill>
              <a:schemeClr val="accent3">
                <a:lumMod val="75000"/>
              </a:schemeClr>
            </a:solidFill>
            <a:ln>
              <a:solidFill>
                <a:schemeClr val="accent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sp>
        <p:nvSpPr>
          <p:cNvPr id="12" name="ZoneTexte 11"/>
          <p:cNvSpPr txBox="1"/>
          <p:nvPr/>
        </p:nvSpPr>
        <p:spPr>
          <a:xfrm>
            <a:off x="9014553" y="3323967"/>
            <a:ext cx="232307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dirty="0" smtClean="0"/>
              <a:t>Covalent links:</a:t>
            </a:r>
            <a:br>
              <a:rPr lang="fr-FR" sz="2400" dirty="0" smtClean="0"/>
            </a:br>
            <a:r>
              <a:rPr lang="fr-FR" sz="2400" dirty="0" err="1" smtClean="0"/>
              <a:t>Yellow</a:t>
            </a:r>
            <a:r>
              <a:rPr lang="fr-FR" sz="2400" dirty="0" smtClean="0"/>
              <a:t> = Free</a:t>
            </a:r>
            <a:endParaRPr lang="fr-FR" sz="2400" dirty="0"/>
          </a:p>
        </p:txBody>
      </p:sp>
      <p:cxnSp>
        <p:nvCxnSpPr>
          <p:cNvPr id="15" name="Connecteur droit avec flèche 14"/>
          <p:cNvCxnSpPr/>
          <p:nvPr/>
        </p:nvCxnSpPr>
        <p:spPr>
          <a:xfrm>
            <a:off x="1111348" y="1434905"/>
            <a:ext cx="4164037" cy="2771335"/>
          </a:xfrm>
          <a:prstGeom prst="straightConnector1">
            <a:avLst/>
          </a:prstGeom>
          <a:ln w="5715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6" name="Image 1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2895600" cy="2219325"/>
          </a:xfrm>
          <a:prstGeom prst="rect">
            <a:avLst/>
          </a:prstGeom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</p:spPr>
      </p:pic>
      <p:sp>
        <p:nvSpPr>
          <p:cNvPr id="13" name="ZoneTexte 12"/>
          <p:cNvSpPr txBox="1"/>
          <p:nvPr/>
        </p:nvSpPr>
        <p:spPr>
          <a:xfrm>
            <a:off x="3562597" y="570016"/>
            <a:ext cx="616329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b="1" dirty="0" smtClean="0"/>
              <a:t>3D </a:t>
            </a:r>
            <a:r>
              <a:rPr lang="fr-FR" sz="2800" b="1" dirty="0" err="1" smtClean="0"/>
              <a:t>Graphical</a:t>
            </a:r>
            <a:r>
              <a:rPr lang="fr-FR" sz="2800" b="1" dirty="0" smtClean="0"/>
              <a:t> interface version </a:t>
            </a:r>
            <a:endParaRPr lang="en-GB" sz="2800" b="1" dirty="0"/>
          </a:p>
        </p:txBody>
      </p:sp>
    </p:spTree>
    <p:extLst>
      <p:ext uri="{BB962C8B-B14F-4D97-AF65-F5344CB8AC3E}">
        <p14:creationId xmlns:p14="http://schemas.microsoft.com/office/powerpoint/2010/main" val="30739150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2895600" cy="2200275"/>
          </a:xfrm>
          <a:prstGeom prst="rect">
            <a:avLst/>
          </a:prstGeom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</p:spPr>
      </p:pic>
      <p:cxnSp>
        <p:nvCxnSpPr>
          <p:cNvPr id="3" name="Connecteur droit avec flèche 2"/>
          <p:cNvCxnSpPr/>
          <p:nvPr/>
        </p:nvCxnSpPr>
        <p:spPr>
          <a:xfrm>
            <a:off x="2321169" y="1209822"/>
            <a:ext cx="84406" cy="1983544"/>
          </a:xfrm>
          <a:prstGeom prst="straightConnector1">
            <a:avLst/>
          </a:prstGeom>
          <a:ln w="5715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3" name="Groupe 12"/>
          <p:cNvGrpSpPr/>
          <p:nvPr/>
        </p:nvGrpSpPr>
        <p:grpSpPr>
          <a:xfrm>
            <a:off x="440394" y="3357563"/>
            <a:ext cx="2695575" cy="2612830"/>
            <a:chOff x="1057787" y="3742006"/>
            <a:chExt cx="2695575" cy="2612830"/>
          </a:xfrm>
        </p:grpSpPr>
        <p:sp>
          <p:nvSpPr>
            <p:cNvPr id="12" name="Éclair 11"/>
            <p:cNvSpPr/>
            <p:nvPr/>
          </p:nvSpPr>
          <p:spPr>
            <a:xfrm rot="1937738">
              <a:off x="1863969" y="5440436"/>
              <a:ext cx="914400" cy="914400"/>
            </a:xfrm>
            <a:prstGeom prst="lightningBolt">
              <a:avLst/>
            </a:prstGeom>
            <a:solidFill>
              <a:schemeClr val="accent3">
                <a:lumMod val="75000"/>
              </a:schemeClr>
            </a:solidFill>
            <a:ln>
              <a:solidFill>
                <a:schemeClr val="accent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pic>
          <p:nvPicPr>
            <p:cNvPr id="10" name="Image 9"/>
            <p:cNvPicPr>
              <a:picLocks noChangeAspect="1"/>
            </p:cNvPicPr>
            <p:nvPr/>
          </p:nvPicPr>
          <p:blipFill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1057787" y="3742006"/>
              <a:ext cx="2695575" cy="2076450"/>
            </a:xfrm>
            <a:prstGeom prst="rect">
              <a:avLst/>
            </a:prstGeom>
          </p:spPr>
        </p:pic>
      </p:grpSp>
      <p:grpSp>
        <p:nvGrpSpPr>
          <p:cNvPr id="20" name="Groupe 19"/>
          <p:cNvGrpSpPr/>
          <p:nvPr/>
        </p:nvGrpSpPr>
        <p:grpSpPr>
          <a:xfrm>
            <a:off x="3168764" y="3357563"/>
            <a:ext cx="2695575" cy="2612830"/>
            <a:chOff x="1057787" y="3742006"/>
            <a:chExt cx="2695575" cy="2612830"/>
          </a:xfrm>
        </p:grpSpPr>
        <p:sp>
          <p:nvSpPr>
            <p:cNvPr id="21" name="Éclair 20"/>
            <p:cNvSpPr/>
            <p:nvPr/>
          </p:nvSpPr>
          <p:spPr>
            <a:xfrm rot="1937738">
              <a:off x="1863969" y="5440436"/>
              <a:ext cx="914400" cy="914400"/>
            </a:xfrm>
            <a:prstGeom prst="lightningBolt">
              <a:avLst/>
            </a:prstGeom>
            <a:solidFill>
              <a:schemeClr val="accent3">
                <a:lumMod val="75000"/>
              </a:schemeClr>
            </a:solidFill>
            <a:ln>
              <a:solidFill>
                <a:schemeClr val="accent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pic>
          <p:nvPicPr>
            <p:cNvPr id="22" name="Image 21"/>
            <p:cNvPicPr>
              <a:picLocks noChangeAspect="1"/>
            </p:cNvPicPr>
            <p:nvPr/>
          </p:nvPicPr>
          <p:blipFill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1057787" y="3742006"/>
              <a:ext cx="2695575" cy="2076450"/>
            </a:xfrm>
            <a:prstGeom prst="rect">
              <a:avLst/>
            </a:prstGeom>
          </p:spPr>
        </p:pic>
      </p:grpSp>
      <p:sp>
        <p:nvSpPr>
          <p:cNvPr id="28" name="ZoneTexte 27"/>
          <p:cNvSpPr txBox="1"/>
          <p:nvPr/>
        </p:nvSpPr>
        <p:spPr>
          <a:xfrm>
            <a:off x="3168764" y="1722128"/>
            <a:ext cx="232307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dirty="0" smtClean="0"/>
              <a:t>Covalent links:</a:t>
            </a:r>
            <a:br>
              <a:rPr lang="fr-FR" sz="2400" dirty="0" smtClean="0"/>
            </a:br>
            <a:r>
              <a:rPr lang="fr-FR" sz="2400" dirty="0" err="1" smtClean="0"/>
              <a:t>Yellow</a:t>
            </a:r>
            <a:r>
              <a:rPr lang="fr-FR" sz="2400" dirty="0" smtClean="0"/>
              <a:t> = Free</a:t>
            </a:r>
            <a:endParaRPr lang="fr-FR" sz="2400" dirty="0"/>
          </a:p>
        </p:txBody>
      </p:sp>
      <p:pic>
        <p:nvPicPr>
          <p:cNvPr id="29" name="Image 2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-66"/>
            <a:ext cx="2895600" cy="2219325"/>
          </a:xfrm>
          <a:prstGeom prst="rect">
            <a:avLst/>
          </a:prstGeom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</p:spPr>
      </p:pic>
      <p:grpSp>
        <p:nvGrpSpPr>
          <p:cNvPr id="30" name="Groupe 29"/>
          <p:cNvGrpSpPr/>
          <p:nvPr/>
        </p:nvGrpSpPr>
        <p:grpSpPr>
          <a:xfrm>
            <a:off x="7331211" y="2416207"/>
            <a:ext cx="3941873" cy="3629246"/>
            <a:chOff x="4876874" y="2346512"/>
            <a:chExt cx="3941873" cy="3629246"/>
          </a:xfrm>
        </p:grpSpPr>
        <p:sp>
          <p:nvSpPr>
            <p:cNvPr id="31" name="Éclair 30"/>
            <p:cNvSpPr/>
            <p:nvPr/>
          </p:nvSpPr>
          <p:spPr>
            <a:xfrm rot="15451357">
              <a:off x="7260273" y="2591800"/>
              <a:ext cx="1001440" cy="2115508"/>
            </a:xfrm>
            <a:prstGeom prst="lightningBolt">
              <a:avLst/>
            </a:prstGeom>
            <a:solidFill>
              <a:schemeClr val="accent3">
                <a:lumMod val="75000"/>
              </a:schemeClr>
            </a:solidFill>
            <a:ln>
              <a:solidFill>
                <a:schemeClr val="accent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32" name="Éclair 31"/>
            <p:cNvSpPr/>
            <p:nvPr/>
          </p:nvSpPr>
          <p:spPr>
            <a:xfrm rot="7382334">
              <a:off x="4937071" y="3677648"/>
              <a:ext cx="914400" cy="914400"/>
            </a:xfrm>
            <a:prstGeom prst="lightningBolt">
              <a:avLst/>
            </a:prstGeom>
            <a:solidFill>
              <a:schemeClr val="accent3">
                <a:lumMod val="75000"/>
              </a:schemeClr>
            </a:solidFill>
            <a:ln>
              <a:solidFill>
                <a:schemeClr val="accent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33" name="Éclair 32"/>
            <p:cNvSpPr/>
            <p:nvPr/>
          </p:nvSpPr>
          <p:spPr>
            <a:xfrm rot="1484368">
              <a:off x="6439506" y="5061358"/>
              <a:ext cx="914400" cy="914400"/>
            </a:xfrm>
            <a:prstGeom prst="lightningBolt">
              <a:avLst/>
            </a:prstGeom>
            <a:solidFill>
              <a:schemeClr val="accent3">
                <a:lumMod val="75000"/>
              </a:schemeClr>
            </a:solidFill>
            <a:ln>
              <a:solidFill>
                <a:schemeClr val="accent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pic>
          <p:nvPicPr>
            <p:cNvPr id="34" name="Image 33"/>
            <p:cNvPicPr>
              <a:picLocks noChangeAspect="1"/>
            </p:cNvPicPr>
            <p:nvPr/>
          </p:nvPicPr>
          <p:blipFill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4876874" y="2932128"/>
              <a:ext cx="3685774" cy="2869769"/>
            </a:xfrm>
            <a:prstGeom prst="rect">
              <a:avLst/>
            </a:prstGeom>
          </p:spPr>
        </p:pic>
        <p:sp>
          <p:nvSpPr>
            <p:cNvPr id="35" name="Éclair 34"/>
            <p:cNvSpPr/>
            <p:nvPr/>
          </p:nvSpPr>
          <p:spPr>
            <a:xfrm rot="17998743">
              <a:off x="7435054" y="3582256"/>
              <a:ext cx="914400" cy="914400"/>
            </a:xfrm>
            <a:prstGeom prst="lightningBolt">
              <a:avLst/>
            </a:prstGeom>
            <a:solidFill>
              <a:schemeClr val="accent3">
                <a:lumMod val="75000"/>
              </a:schemeClr>
            </a:solidFill>
            <a:ln>
              <a:solidFill>
                <a:schemeClr val="accent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36" name="Éclair 35"/>
            <p:cNvSpPr/>
            <p:nvPr/>
          </p:nvSpPr>
          <p:spPr>
            <a:xfrm rot="12358454">
              <a:off x="6334199" y="2346512"/>
              <a:ext cx="914400" cy="914400"/>
            </a:xfrm>
            <a:prstGeom prst="lightningBolt">
              <a:avLst/>
            </a:prstGeom>
            <a:solidFill>
              <a:schemeClr val="accent3">
                <a:lumMod val="75000"/>
              </a:schemeClr>
            </a:solidFill>
            <a:ln>
              <a:solidFill>
                <a:schemeClr val="accent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37" name="Éclair 36"/>
            <p:cNvSpPr/>
            <p:nvPr/>
          </p:nvSpPr>
          <p:spPr>
            <a:xfrm rot="4822609">
              <a:off x="5523721" y="3794408"/>
              <a:ext cx="731593" cy="1750998"/>
            </a:xfrm>
            <a:prstGeom prst="lightningBolt">
              <a:avLst/>
            </a:prstGeom>
            <a:solidFill>
              <a:schemeClr val="accent3">
                <a:lumMod val="75000"/>
              </a:schemeClr>
            </a:solidFill>
            <a:ln>
              <a:solidFill>
                <a:schemeClr val="accent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sp>
        <p:nvSpPr>
          <p:cNvPr id="23" name="ZoneTexte 22"/>
          <p:cNvSpPr txBox="1"/>
          <p:nvPr/>
        </p:nvSpPr>
        <p:spPr>
          <a:xfrm>
            <a:off x="3562597" y="570016"/>
            <a:ext cx="616329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b="1" dirty="0" smtClean="0"/>
              <a:t>3D </a:t>
            </a:r>
            <a:r>
              <a:rPr lang="fr-FR" sz="2800" b="1" dirty="0" err="1" smtClean="0"/>
              <a:t>Graphical</a:t>
            </a:r>
            <a:r>
              <a:rPr lang="fr-FR" sz="2800" b="1" dirty="0" smtClean="0"/>
              <a:t> interface version </a:t>
            </a:r>
            <a:endParaRPr lang="en-GB" sz="2800" b="1" dirty="0"/>
          </a:p>
        </p:txBody>
      </p:sp>
    </p:spTree>
    <p:extLst>
      <p:ext uri="{BB962C8B-B14F-4D97-AF65-F5344CB8AC3E}">
        <p14:creationId xmlns:p14="http://schemas.microsoft.com/office/powerpoint/2010/main" val="37020252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3732</TotalTime>
  <Words>134</Words>
  <Application>Microsoft Office PowerPoint</Application>
  <PresentationFormat>Grand écran</PresentationFormat>
  <Paragraphs>42</Paragraphs>
  <Slides>14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14</vt:i4>
      </vt:variant>
    </vt:vector>
  </HeadingPairs>
  <TitlesOfParts>
    <vt:vector size="19" baseType="lpstr">
      <vt:lpstr>Arial</vt:lpstr>
      <vt:lpstr>Century Gothic</vt:lpstr>
      <vt:lpstr>Symbol</vt:lpstr>
      <vt:lpstr>Wingdings 3</vt:lpstr>
      <vt:lpstr>Ion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Baptiste Plantin</dc:creator>
  <cp:lastModifiedBy>Baptiste Plantin</cp:lastModifiedBy>
  <cp:revision>31</cp:revision>
  <dcterms:created xsi:type="dcterms:W3CDTF">2015-03-18T11:00:00Z</dcterms:created>
  <dcterms:modified xsi:type="dcterms:W3CDTF">2015-06-13T21:41:27Z</dcterms:modified>
</cp:coreProperties>
</file>