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57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173D-560E-4F41-8167-B5ADA1CF3A75}" type="datetimeFigureOut">
              <a:rPr lang="fr-FR" smtClean="0"/>
              <a:pPr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4204-AF96-4673-8366-557228973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D:\T&#233;l&#233;chargement%202\BSO%20Dracula.%20Track%201-%20The%20Beginning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D:\T&#233;l&#233;chargement%202\BsDracula%20The%20Beginning%202.mp3" TargetMode="External"/><Relationship Id="rId1" Type="http://schemas.openxmlformats.org/officeDocument/2006/relationships/audio" Target="file:///D:\T&#233;l&#233;chargement%202\The%20Beginning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T&#233;l&#233;chargement%202\BSO%20Dracula.%20Track%201-%20The%20Beginning.mp3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e Beginn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BsDracula The Beginning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BSO Dracula. Track 1- The Beginning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photo_bru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08635"/>
            <a:ext cx="9144000" cy="5840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664" y="350100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gor Got Scaqh" pitchFamily="2" charset="0"/>
              </a:rPr>
              <a:t>Dans une sinistre contrée brumeuse</a:t>
            </a:r>
            <a:endParaRPr lang="fr-FR" sz="3600" dirty="0">
              <a:solidFill>
                <a:srgbClr val="FF0000"/>
              </a:solidFill>
              <a:latin typeface="Argor Got Scaqh" pitchFamily="2" charset="0"/>
            </a:endParaRPr>
          </a:p>
        </p:txBody>
      </p:sp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 numSld="6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7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8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ret br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3893"/>
            <a:ext cx="9144000" cy="53502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75656" y="3789040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gor Got Scaqh" pitchFamily="2" charset="0"/>
              </a:rPr>
              <a:t>Parsemée de mystérieuses forêts sombres </a:t>
            </a:r>
            <a:endParaRPr lang="fr-FR" sz="3600" dirty="0">
              <a:solidFill>
                <a:srgbClr val="FF0000"/>
              </a:solidFill>
              <a:latin typeface="Argor Got Scaqh" pitchFamily="2" charset="0"/>
            </a:endParaRPr>
          </a:p>
        </p:txBody>
      </p:sp>
    </p:spTree>
  </p:cSld>
  <p:clrMapOvr>
    <a:masterClrMapping/>
  </p:clrMapOvr>
  <p:transition spd="slow" advTm="1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village brume.jpg"/>
          <p:cNvPicPr>
            <a:picLocks noChangeAspect="1"/>
          </p:cNvPicPr>
          <p:nvPr/>
        </p:nvPicPr>
        <p:blipFill>
          <a:blip r:embed="rId2" cstate="print"/>
          <a:srcRect l="2625" t="5530" r="3633" b="7754"/>
          <a:stretch>
            <a:fillRect/>
          </a:stretch>
        </p:blipFill>
        <p:spPr>
          <a:xfrm>
            <a:off x="-1" y="1196751"/>
            <a:ext cx="9144001" cy="38345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494116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gor Got Scaqh" pitchFamily="2" charset="0"/>
              </a:rPr>
              <a:t>Un village isolé au milieu des ténèbres</a:t>
            </a:r>
            <a:endParaRPr lang="fr-FR" sz="3600" dirty="0">
              <a:solidFill>
                <a:srgbClr val="FF0000"/>
              </a:solidFill>
              <a:latin typeface="Argor Got Scaqh" pitchFamily="2" charset="0"/>
            </a:endParaRPr>
          </a:p>
        </p:txBody>
      </p:sp>
    </p:spTree>
  </p:cSld>
  <p:clrMapOvr>
    <a:masterClrMapping/>
  </p:clrMapOvr>
  <p:transition spd="med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" presetID="1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maison br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" y="260648"/>
            <a:ext cx="9143942" cy="63093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472514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gor Got Scaqh" pitchFamily="2" charset="0"/>
              </a:rPr>
              <a:t>Un voile de peur recouvre la vallée</a:t>
            </a:r>
            <a:endParaRPr lang="fr-FR" sz="3600" dirty="0">
              <a:solidFill>
                <a:srgbClr val="FF0000"/>
              </a:solidFill>
              <a:latin typeface="Argor Got Scaqh" pitchFamily="2" charset="0"/>
            </a:endParaRPr>
          </a:p>
        </p:txBody>
      </p:sp>
    </p:spTree>
  </p:cSld>
  <p:clrMapOvr>
    <a:masterClrMapping/>
  </p:clrMapOvr>
  <p:transition spd="slow" advTm="18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l_6.wav">
            <a:hlinkClick r:id="" action="ppaction://media"/>
          </p:cNvPr>
          <p:cNvPicPr>
            <a:picLocks noRot="1" noChangeAspect="1"/>
          </p:cNvPicPr>
          <p:nvPr>
            <a:wavAudioFile r:embed="rId1" name="howl_6.wav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peupleraie_brumeF.jpg"/>
          <p:cNvPicPr>
            <a:picLocks noChangeAspect="1"/>
          </p:cNvPicPr>
          <p:nvPr/>
        </p:nvPicPr>
        <p:blipFill>
          <a:blip r:embed="rId4" cstate="print"/>
          <a:srcRect b="6277"/>
          <a:stretch>
            <a:fillRect/>
          </a:stretch>
        </p:blipFill>
        <p:spPr>
          <a:xfrm>
            <a:off x="0" y="382190"/>
            <a:ext cx="9144000" cy="57111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47664" y="508518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gor Got Scaqh" pitchFamily="2" charset="0"/>
              </a:rPr>
              <a:t>Les loups rôdent à la recherche de proies</a:t>
            </a:r>
            <a:endParaRPr lang="fr-FR" sz="3600" dirty="0">
              <a:solidFill>
                <a:srgbClr val="FF0000"/>
              </a:solidFill>
              <a:latin typeface="Argor Got Scaqh" pitchFamily="2" charset="0"/>
            </a:endParaRPr>
          </a:p>
        </p:txBody>
      </p:sp>
    </p:spTree>
  </p:cSld>
  <p:clrMapOvr>
    <a:masterClrMapping/>
  </p:clrMapOvr>
  <p:transition spd="med" advClick="0" advTm="18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eux-chateau-brume-img.jpg"/>
          <p:cNvPicPr>
            <a:picLocks noChangeAspect="1"/>
          </p:cNvPicPr>
          <p:nvPr/>
        </p:nvPicPr>
        <p:blipFill>
          <a:blip r:embed="rId2" cstate="print">
            <a:lum bright="-12000" contrast="-51000"/>
          </a:blip>
          <a:stretch>
            <a:fillRect/>
          </a:stretch>
        </p:blipFill>
        <p:spPr>
          <a:xfrm>
            <a:off x="0" y="0"/>
            <a:ext cx="9144000" cy="6849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331640" y="537321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gor Got Scaqh" pitchFamily="2" charset="0"/>
              </a:rPr>
              <a:t>Les tours d’un château dominent ce pays maudit</a:t>
            </a:r>
            <a:endParaRPr lang="fr-FR" sz="3600" dirty="0">
              <a:solidFill>
                <a:srgbClr val="FF0000"/>
              </a:solidFill>
              <a:latin typeface="Argor Got Scaqh" pitchFamily="2" charset="0"/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vilmuah.wav">
            <a:hlinkClick r:id="" action="ppaction://media"/>
          </p:cNvPr>
          <p:cNvPicPr>
            <a:picLocks noRot="1" noChangeAspect="1"/>
          </p:cNvPicPr>
          <p:nvPr>
            <a:wavAudioFile r:embed="rId1" name="evilmuah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BSO Dracula. Track 1- The Beginni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Image 1" descr="caldwell_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3648" y="558924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  <a:latin typeface="Argor Got Scaqh" pitchFamily="2" charset="0"/>
              </a:rPr>
              <a:t>Et le maître des lieux vous attend…</a:t>
            </a:r>
            <a:endParaRPr lang="fr-FR" sz="3600" dirty="0">
              <a:solidFill>
                <a:srgbClr val="FF0000"/>
              </a:solidFill>
              <a:latin typeface="Argor Got Scaqh" pitchFamily="2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1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grayscl/>
              <a:lum bright="-10000" contrast="2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titulo ravenlof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3384376"/>
          </a:xfrm>
          <a:prstGeom prst="rect">
            <a:avLst/>
          </a:prstGeom>
        </p:spPr>
      </p:pic>
    </p:spTree>
  </p:cSld>
  <p:clrMapOvr>
    <a:masterClrMapping/>
  </p:clrMapOvr>
  <p:transition spd="slow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306</TotalTime>
  <Words>48</Words>
  <Application>Microsoft Office PowerPoint</Application>
  <PresentationFormat>Affichage à l'écran (4:3)</PresentationFormat>
  <Paragraphs>7</Paragraphs>
  <Slides>8</Slides>
  <Notes>0</Notes>
  <HiddenSlides>0</HiddenSlides>
  <MMClips>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Lorenzo</dc:creator>
  <cp:lastModifiedBy>Lorenzo</cp:lastModifiedBy>
  <cp:revision>31</cp:revision>
  <dcterms:created xsi:type="dcterms:W3CDTF">2014-05-25T18:53:22Z</dcterms:created>
  <dcterms:modified xsi:type="dcterms:W3CDTF">2015-06-12T20:34:34Z</dcterms:modified>
</cp:coreProperties>
</file>