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392" r:id="rId3"/>
    <p:sldId id="382" r:id="rId4"/>
    <p:sldId id="339" r:id="rId5"/>
    <p:sldId id="338" r:id="rId6"/>
    <p:sldId id="373" r:id="rId7"/>
    <p:sldId id="386" r:id="rId8"/>
    <p:sldId id="384" r:id="rId9"/>
    <p:sldId id="487" r:id="rId10"/>
    <p:sldId id="496" r:id="rId11"/>
    <p:sldId id="383" r:id="rId12"/>
    <p:sldId id="468" r:id="rId13"/>
    <p:sldId id="452" r:id="rId14"/>
    <p:sldId id="377" r:id="rId15"/>
    <p:sldId id="456" r:id="rId16"/>
    <p:sldId id="455" r:id="rId17"/>
    <p:sldId id="379" r:id="rId18"/>
    <p:sldId id="493" r:id="rId19"/>
    <p:sldId id="494" r:id="rId20"/>
    <p:sldId id="495" r:id="rId21"/>
    <p:sldId id="483" r:id="rId22"/>
    <p:sldId id="268" r:id="rId23"/>
    <p:sldId id="272" r:id="rId24"/>
    <p:sldId id="267" r:id="rId25"/>
    <p:sldId id="262" r:id="rId26"/>
    <p:sldId id="271" r:id="rId27"/>
    <p:sldId id="284" r:id="rId28"/>
    <p:sldId id="283" r:id="rId29"/>
    <p:sldId id="454" r:id="rId30"/>
    <p:sldId id="498" r:id="rId31"/>
    <p:sldId id="368" r:id="rId32"/>
    <p:sldId id="390" r:id="rId33"/>
    <p:sldId id="391" r:id="rId34"/>
    <p:sldId id="504" r:id="rId35"/>
    <p:sldId id="342" r:id="rId36"/>
    <p:sldId id="266" r:id="rId37"/>
    <p:sldId id="365" r:id="rId38"/>
    <p:sldId id="499" r:id="rId39"/>
    <p:sldId id="467" r:id="rId40"/>
    <p:sldId id="327" r:id="rId41"/>
    <p:sldId id="462" r:id="rId42"/>
    <p:sldId id="318" r:id="rId43"/>
    <p:sldId id="463" r:id="rId44"/>
    <p:sldId id="458" r:id="rId45"/>
    <p:sldId id="345" r:id="rId46"/>
    <p:sldId id="353" r:id="rId47"/>
    <p:sldId id="348" r:id="rId48"/>
    <p:sldId id="506" r:id="rId49"/>
    <p:sldId id="507" r:id="rId50"/>
    <p:sldId id="460" r:id="rId51"/>
    <p:sldId id="395" r:id="rId52"/>
    <p:sldId id="469" r:id="rId53"/>
    <p:sldId id="369" r:id="rId54"/>
    <p:sldId id="447" r:id="rId55"/>
    <p:sldId id="313" r:id="rId56"/>
    <p:sldId id="448" r:id="rId57"/>
    <p:sldId id="437" r:id="rId58"/>
    <p:sldId id="371" r:id="rId59"/>
    <p:sldId id="405" r:id="rId60"/>
    <p:sldId id="396" r:id="rId61"/>
    <p:sldId id="315" r:id="rId62"/>
    <p:sldId id="457" r:id="rId63"/>
    <p:sldId id="317" r:id="rId64"/>
    <p:sldId id="393" r:id="rId65"/>
    <p:sldId id="399" r:id="rId66"/>
    <p:sldId id="400" r:id="rId67"/>
    <p:sldId id="401" r:id="rId68"/>
    <p:sldId id="404" r:id="rId69"/>
    <p:sldId id="402" r:id="rId70"/>
    <p:sldId id="459" r:id="rId71"/>
    <p:sldId id="449" r:id="rId72"/>
    <p:sldId id="403" r:id="rId73"/>
    <p:sldId id="509" r:id="rId74"/>
    <p:sldId id="398" r:id="rId75"/>
    <p:sldId id="357" r:id="rId76"/>
    <p:sldId id="292" r:id="rId77"/>
    <p:sldId id="293" r:id="rId78"/>
    <p:sldId id="274" r:id="rId79"/>
    <p:sldId id="273" r:id="rId80"/>
    <p:sldId id="453" r:id="rId81"/>
    <p:sldId id="269" r:id="rId82"/>
    <p:sldId id="450" r:id="rId83"/>
    <p:sldId id="294" r:id="rId84"/>
    <p:sldId id="277" r:id="rId85"/>
    <p:sldId id="451" r:id="rId86"/>
    <p:sldId id="435" r:id="rId87"/>
    <p:sldId id="375" r:id="rId88"/>
    <p:sldId id="436" r:id="rId89"/>
    <p:sldId id="438" r:id="rId90"/>
    <p:sldId id="285" r:id="rId91"/>
    <p:sldId id="343" r:id="rId92"/>
    <p:sldId id="287" r:id="rId93"/>
    <p:sldId id="325" r:id="rId94"/>
    <p:sldId id="289" r:id="rId95"/>
    <p:sldId id="297" r:id="rId96"/>
    <p:sldId id="508" r:id="rId97"/>
    <p:sldId id="298" r:id="rId98"/>
    <p:sldId id="324" r:id="rId99"/>
    <p:sldId id="481" r:id="rId100"/>
    <p:sldId id="330" r:id="rId101"/>
    <p:sldId id="306" r:id="rId102"/>
    <p:sldId id="307" r:id="rId103"/>
    <p:sldId id="308" r:id="rId104"/>
    <p:sldId id="359" r:id="rId105"/>
    <p:sldId id="360" r:id="rId106"/>
    <p:sldId id="374" r:id="rId107"/>
    <p:sldId id="497" r:id="rId108"/>
    <p:sldId id="440" r:id="rId109"/>
    <p:sldId id="439" r:id="rId110"/>
    <p:sldId id="492" r:id="rId111"/>
    <p:sldId id="501" r:id="rId112"/>
    <p:sldId id="423" r:id="rId113"/>
    <p:sldId id="465" r:id="rId114"/>
    <p:sldId id="426" r:id="rId115"/>
    <p:sldId id="428" r:id="rId116"/>
    <p:sldId id="472" r:id="rId117"/>
    <p:sldId id="478" r:id="rId118"/>
    <p:sldId id="479" r:id="rId119"/>
    <p:sldId id="473" r:id="rId120"/>
    <p:sldId id="480" r:id="rId121"/>
    <p:sldId id="474" r:id="rId122"/>
    <p:sldId id="476" r:id="rId123"/>
    <p:sldId id="475" r:id="rId124"/>
    <p:sldId id="441" r:id="rId125"/>
    <p:sldId id="414" r:id="rId126"/>
    <p:sldId id="433" r:id="rId127"/>
    <p:sldId id="482" r:id="rId128"/>
    <p:sldId id="413" r:id="rId129"/>
    <p:sldId id="415" r:id="rId130"/>
    <p:sldId id="490" r:id="rId131"/>
    <p:sldId id="406" r:id="rId132"/>
    <p:sldId id="389" r:id="rId133"/>
    <p:sldId id="381" r:id="rId134"/>
    <p:sldId id="388" r:id="rId135"/>
    <p:sldId id="425" r:id="rId136"/>
    <p:sldId id="387" r:id="rId137"/>
    <p:sldId id="434" r:id="rId138"/>
    <p:sldId id="477" r:id="rId139"/>
    <p:sldId id="442" r:id="rId140"/>
    <p:sldId id="432" r:id="rId141"/>
    <p:sldId id="430" r:id="rId142"/>
    <p:sldId id="431" r:id="rId143"/>
    <p:sldId id="429" r:id="rId144"/>
    <p:sldId id="443" r:id="rId145"/>
    <p:sldId id="444" r:id="rId146"/>
    <p:sldId id="502" r:id="rId147"/>
    <p:sldId id="503" r:id="rId148"/>
    <p:sldId id="510" r:id="rId149"/>
    <p:sldId id="511" r:id="rId150"/>
    <p:sldId id="421" r:id="rId151"/>
    <p:sldId id="513" r:id="rId152"/>
    <p:sldId id="514" r:id="rId153"/>
    <p:sldId id="515" r:id="rId154"/>
    <p:sldId id="512" r:id="rId155"/>
    <p:sldId id="445" r:id="rId156"/>
    <p:sldId id="446" r:id="rId157"/>
    <p:sldId id="412" r:id="rId158"/>
    <p:sldId id="417" r:id="rId159"/>
    <p:sldId id="418" r:id="rId160"/>
    <p:sldId id="408" r:id="rId161"/>
    <p:sldId id="410" r:id="rId162"/>
    <p:sldId id="420" r:id="rId163"/>
    <p:sldId id="411" r:id="rId164"/>
    <p:sldId id="489" r:id="rId165"/>
    <p:sldId id="416" r:id="rId166"/>
    <p:sldId id="407" r:id="rId167"/>
    <p:sldId id="419" r:id="rId168"/>
    <p:sldId id="424" r:id="rId169"/>
    <p:sldId id="491" r:id="rId170"/>
    <p:sldId id="488" r:id="rId17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3GAemaWnEzIlB6bCNsIGA==" hashData="CVxEK+3oUX6tA5rTqwgPCONJdH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BD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p:cViewPr>
        <p:scale>
          <a:sx n="10" d="100"/>
          <a:sy n="10" d="100"/>
        </p:scale>
        <p:origin x="-4434" y="-17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tableStyles" Target="tableStyles.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D38820D-65B7-4182-91E5-D44A9EC947B6}" type="datetimeFigureOut">
              <a:rPr lang="fr-FR" smtClean="0"/>
              <a:t>10/06/2015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1080051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D38820D-65B7-4182-91E5-D44A9EC947B6}" type="datetimeFigureOut">
              <a:rPr lang="fr-FR" smtClean="0"/>
              <a:t>10/06/2015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3514852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D38820D-65B7-4182-91E5-D44A9EC947B6}" type="datetimeFigureOut">
              <a:rPr lang="fr-FR" smtClean="0"/>
              <a:t>10/06/2015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4115008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D38820D-65B7-4182-91E5-D44A9EC947B6}" type="datetimeFigureOut">
              <a:rPr lang="fr-FR" smtClean="0"/>
              <a:t>10/06/2015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1402509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D38820D-65B7-4182-91E5-D44A9EC947B6}" type="datetimeFigureOut">
              <a:rPr lang="fr-FR" smtClean="0"/>
              <a:t>10/06/2015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2890260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D38820D-65B7-4182-91E5-D44A9EC947B6}" type="datetimeFigureOut">
              <a:rPr lang="fr-FR" smtClean="0"/>
              <a:t>10/06/2015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3601263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D38820D-65B7-4182-91E5-D44A9EC947B6}" type="datetimeFigureOut">
              <a:rPr lang="fr-FR" smtClean="0"/>
              <a:t>10/06/2015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904915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D38820D-65B7-4182-91E5-D44A9EC947B6}" type="datetimeFigureOut">
              <a:rPr lang="fr-FR" smtClean="0"/>
              <a:t>10/06/2015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2335563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D38820D-65B7-4182-91E5-D44A9EC947B6}" type="datetimeFigureOut">
              <a:rPr lang="fr-FR" smtClean="0"/>
              <a:t>10/06/2015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1728391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D38820D-65B7-4182-91E5-D44A9EC947B6}" type="datetimeFigureOut">
              <a:rPr lang="fr-FR" smtClean="0"/>
              <a:t>10/06/2015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389653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D38820D-65B7-4182-91E5-D44A9EC947B6}" type="datetimeFigureOut">
              <a:rPr lang="fr-FR" smtClean="0"/>
              <a:t>10/06/2015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796C9E2-13B5-40C8-975C-67260BD9BB35}" type="slidenum">
              <a:rPr lang="fr-FR" smtClean="0"/>
              <a:t>‹N°›</a:t>
            </a:fld>
            <a:endParaRPr lang="fr-FR"/>
          </a:p>
        </p:txBody>
      </p:sp>
    </p:spTree>
    <p:extLst>
      <p:ext uri="{BB962C8B-B14F-4D97-AF65-F5344CB8AC3E}">
        <p14:creationId xmlns:p14="http://schemas.microsoft.com/office/powerpoint/2010/main" val="3308639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38820D-65B7-4182-91E5-D44A9EC947B6}" type="datetimeFigureOut">
              <a:rPr lang="fr-FR" smtClean="0"/>
              <a:t>10/06/2015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6C9E2-13B5-40C8-975C-67260BD9BB35}" type="slidenum">
              <a:rPr lang="fr-FR" smtClean="0"/>
              <a:t>‹N°›</a:t>
            </a:fld>
            <a:endParaRPr lang="fr-FR"/>
          </a:p>
        </p:txBody>
      </p:sp>
    </p:spTree>
    <p:extLst>
      <p:ext uri="{BB962C8B-B14F-4D97-AF65-F5344CB8AC3E}">
        <p14:creationId xmlns:p14="http://schemas.microsoft.com/office/powerpoint/2010/main" val="1778739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danmarlou.free.fr/PLAN%20D%20ORAN/PLAN%20D%20ORAN%206000X4000.JPG" TargetMode="Externa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15.gif"/></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9.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0.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1.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2.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3.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4.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5.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6.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7.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8.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9.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0.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1.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2.jp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3.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4.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5.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6.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7.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8.jp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79.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0.jp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1.jp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2.jp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3.jp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4.jp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5.jp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6.jp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7.jp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8.jp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9.jp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0.jp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1.jp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2.jp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3.jp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8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6.jp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7.jp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8.jp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9.jp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0.jp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1.jp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2.jp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3.jp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4.jp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5.jp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6.jp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7.jp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8.jp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9.jp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0.jp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1.jp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2.jp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3.jp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4.jp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5.jp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6.jp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7.jp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8.jp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9.jp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0.jp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1.jp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2.jp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3.jp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4.jp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5.jp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6.jp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7.jp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8.jp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9.jp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0.jp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1.jp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2.jp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3.jp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4.jp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5.jp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6.jp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7.jp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8.jp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9.jp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0.jp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1.jp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2.jp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3.jp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4.jp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5.jp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6.jp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7.jp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8.jpe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9.jpe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0.jp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1.jp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2.jp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3.jp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4.jp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5.jp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6.jp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7.jp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8.jp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9.jp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0.jp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1.jp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2.jp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3.jp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4.jp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5.jp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6.jp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7.jp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8.jp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9.jp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70.jpg"/><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71.jp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72.jpg"/><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73.jpg"/><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74.jpg"/><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75.jpg"/><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image" Target="../media/image176.jpeg"/><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hyperlink" Target="http://angelmessager.vip-blog.com/" TargetMode="External"/><Relationship Id="rId1" Type="http://schemas.openxmlformats.org/officeDocument/2006/relationships/slideLayout" Target="../slideLayouts/slideLayout2.xml"/><Relationship Id="rId4" Type="http://schemas.openxmlformats.org/officeDocument/2006/relationships/image" Target="../media/image178.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DÉPART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D’ORAN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a:t>
            </a: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 VILLE DE MA JEUNESSE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Sous-titre 2"/>
          <p:cNvSpPr>
            <a:spLocks noGrp="1"/>
          </p:cNvSpPr>
          <p:nvPr>
            <p:ph type="subTitle" idx="1"/>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Année Entre : 1950 / 62</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1026" name="Picture 2" descr="C:\Users\m\Desktop\grafme_com_UL32ECC72B.gif"/>
          <p:cNvPicPr>
            <a:picLocks noChangeAspect="1" noChangeArrowheads="1" noCrop="1"/>
          </p:cNvPicPr>
          <p:nvPr/>
        </p:nvPicPr>
        <p:blipFill>
          <a:blip r:embed="rId5">
            <a:clrChange>
              <a:clrFrom>
                <a:srgbClr val="FEFFFF"/>
              </a:clrFrom>
              <a:clrTo>
                <a:srgbClr val="FEFFFF">
                  <a:alpha val="0"/>
                </a:srgbClr>
              </a:clrTo>
            </a:clrChange>
            <a:extLst>
              <a:ext uri="{28A0092B-C50C-407E-A947-70E740481C1C}">
                <a14:useLocalDpi xmlns:a14="http://schemas.microsoft.com/office/drawing/2010/main" val="0"/>
              </a:ext>
            </a:extLst>
          </a:blip>
          <a:srcRect/>
          <a:stretch>
            <a:fillRect/>
          </a:stretch>
        </p:blipFill>
        <p:spPr bwMode="auto">
          <a:xfrm>
            <a:off x="7524328" y="6309320"/>
            <a:ext cx="1438275" cy="962025"/>
          </a:xfrm>
          <a:prstGeom prst="rect">
            <a:avLst/>
          </a:prstGeom>
          <a:noFill/>
          <a:effectLst>
            <a:softEdge rad="508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4376869" y="5733256"/>
            <a:ext cx="2163221" cy="923330"/>
          </a:xfrm>
          <a:prstGeom prst="rect">
            <a:avLst/>
          </a:prstGeom>
        </p:spPr>
        <p:txBody>
          <a:bodyPr wrap="none">
            <a:spAutoFit/>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Musique :</a:t>
            </a:r>
          </a:p>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Adieu </a:t>
            </a: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mon pays </a:t>
            </a:r>
            <a:endPar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par ENRICO </a:t>
            </a: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MACIAS </a:t>
            </a:r>
          </a:p>
        </p:txBody>
      </p:sp>
      <p:pic>
        <p:nvPicPr>
          <p:cNvPr id="6" name="J quitté mon pays .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pic>
        <p:nvPicPr>
          <p:cNvPr id="8194" name="Picture 2" descr="http://www.google.fr/url?source=imglanding&amp;ct=img&amp;q=http://www.wallpapers-mania.org/images/Webmaster/click/cliquez-ici.gif&amp;sa=X&amp;ved=0CAkQ8wdqFQoTCPS_3dDDhMYCFcVtFAodDkYAaA&amp;usg=AFQjCNGoIi8S5x9n4Su5flW9ldo9YoTGDw"/>
          <p:cNvPicPr>
            <a:picLocks noChangeAspect="1" noChangeArrowheads="1" noCrop="1"/>
          </p:cNvPicPr>
          <p:nvPr/>
        </p:nvPicPr>
        <p:blipFill>
          <a:blip r:embed="rId7">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2051720" y="2267710"/>
            <a:ext cx="936104"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82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endParaRPr lang="fr-FR"/>
          </a:p>
        </p:txBody>
      </p:sp>
      <p:pic>
        <p:nvPicPr>
          <p:cNvPr id="2051" name="Picture 3" descr="C:\Users\m\Pictures\a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081" y="3334102"/>
            <a:ext cx="9223081" cy="35196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www.google.fr/url?source=imglanding&amp;ct=img&amp;q=http://www.oran-memoire.fr/Armoiries/Ecusson.jpg&amp;sa=X&amp;ei=gItyVcvAIMr_UrfigagE&amp;ved=0CAkQ8wc&amp;usg=AFQjCNGfg412RI-5r0HaLCaltEOfLcKjsQ"/>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03848" y="63500"/>
            <a:ext cx="2857500" cy="2962276"/>
          </a:xfrm>
          <a:prstGeom prst="rect">
            <a:avLst/>
          </a:prstGeom>
          <a:noFill/>
          <a:extLst>
            <a:ext uri="{909E8E84-426E-40DD-AFC4-6F175D3DCCD1}">
              <a14:hiddenFill xmlns:a14="http://schemas.microsoft.com/office/drawing/2010/main">
                <a:solidFill>
                  <a:srgbClr val="FFFFFF"/>
                </a:solidFill>
              </a14:hiddenFill>
            </a:ext>
          </a:extLst>
        </p:spPr>
      </p:pic>
      <p:sp>
        <p:nvSpPr>
          <p:cNvPr id="8" name="Titre 1"/>
          <p:cNvSpPr>
            <a:spLocks noGrp="1"/>
          </p:cNvSpPr>
          <p:nvPr>
            <p:ph type="title"/>
          </p:nvPr>
        </p:nvSpPr>
        <p:spPr>
          <a:xfrm>
            <a:off x="417659" y="2924944"/>
            <a:ext cx="8229600" cy="1143000"/>
          </a:xfrm>
        </p:spPr>
        <p:txBody>
          <a:bodyPr>
            <a:normAutofit fontScale="90000"/>
          </a:bodyPr>
          <a:lstStyle/>
          <a:p>
            <a:r>
              <a:rPr lang="fr-F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ARMOIERIES</a:t>
            </a:r>
            <a:br>
              <a:rPr lang="fr-F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ET VUE </a:t>
            </a:r>
            <a:br>
              <a:rPr lang="fr-F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D’ENSEMBLE </a:t>
            </a:r>
            <a:r>
              <a:rPr lang="fr-FR"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DE LA VILLE D’ORAN </a:t>
            </a:r>
          </a:p>
        </p:txBody>
      </p:sp>
      <p:sp>
        <p:nvSpPr>
          <p:cNvPr id="2" name="Ellipse 1"/>
          <p:cNvSpPr/>
          <p:nvPr/>
        </p:nvSpPr>
        <p:spPr>
          <a:xfrm>
            <a:off x="3563888" y="2420888"/>
            <a:ext cx="1706488" cy="1584176"/>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720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5" name="Ellipse 4"/>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2180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94195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dirty="0"/>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0710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endParaRPr lang="fr-FR"/>
          </a:p>
        </p:txBody>
      </p:sp>
      <p:sp>
        <p:nvSpPr>
          <p:cNvPr id="7" name="Espace réservé du contenu 6"/>
          <p:cNvSpPr>
            <a:spLocks noGrp="1"/>
          </p:cNvSpPr>
          <p:nvPr>
            <p:ph idx="1"/>
          </p:nvPr>
        </p:nvSpPr>
        <p:spPr>
          <a:xfrm>
            <a:off x="457200" y="2996952"/>
            <a:ext cx="8229600" cy="3129211"/>
          </a:xfrm>
        </p:spPr>
        <p:txBody>
          <a:bodyPr>
            <a:noAutofit/>
          </a:bodyPr>
          <a:lstStyle/>
          <a:p>
            <a:pPr marL="0" indent="0">
              <a:buNone/>
            </a:pP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Historique d'Oran </a:t>
            </a:r>
            <a:endPar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Oran</a:t>
            </a:r>
            <a:r>
              <a:rPr lang="ar-AE"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surnommée </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la radieuse » </a:t>
            </a:r>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est </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la deuxième ville </a:t>
            </a:r>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d’Algérie </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et une des plus importantes du </a:t>
            </a:r>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Maghreb </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a:t>
            </a:r>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ille </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portuaire de la mer Méditerranée, située au nord-ouest de l'Algérie, à 432 km de la capitale </a:t>
            </a:r>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Alger</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et le chef-lieu de la wilaya du même nom, en bordure du golfe d'Oran.</a:t>
            </a:r>
          </a:p>
          <a:p>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La ville est située au fond d'une baie ouverte au nord et dominée directement à l'ouest par la montagne de l'</a:t>
            </a:r>
            <a:r>
              <a:rPr lang="fr-FR" sz="20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Aïdour</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(ou </a:t>
            </a:r>
            <a:r>
              <a:rPr lang="fr-FR" sz="20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Murdjajo</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d'une hauteur de 420 mètres, ainsi que par le plateau de Moulay Abdelkader al-</a:t>
            </a:r>
            <a:r>
              <a:rPr lang="fr-FR" sz="20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Jilani</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L'agglomération s'étend de part et d'autre du ravin de l'oued </a:t>
            </a:r>
            <a:r>
              <a:rPr lang="fr-FR" sz="20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Rhi</a:t>
            </a:r>
            <a:r>
              <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maintenant couvert</a:t>
            </a:r>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endParaRPr lang="fr-FR"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2888269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Oran fut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a:xfrm>
            <a:off x="457200" y="3068960"/>
            <a:ext cx="8229600" cy="3057203"/>
          </a:xfrm>
        </p:spPr>
        <p:txBody>
          <a:bodyPr>
            <a:normAutofit fontScale="77500" lnSpcReduction="20000"/>
          </a:bodyPr>
          <a:lstStyle/>
          <a:p>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Fondée en 902 par les Andalous, Oran connaît une succession de dynasties arabo-berbères. Occupée par les Espagnols en 1509, elle est définitivement reconquise en 1792 par le bey Mohamed El Kebir et devient le siège du </a:t>
            </a: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beylik </a:t>
            </a: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de l'Ouest. Pendant la colonisation française, elle connaît un développement rapide, et devient la deuxième ville d'Algérie. Après l'indépendance, elle demeure la capitale de l'Ouest du pays et le principal centre financier, commercial et </a:t>
            </a: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industriel</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4702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a:bodyPr>
          <a:lstStyle/>
          <a:p>
            <a:endParaRPr lang="fr-FR" dirty="0"/>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148580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15362" name="Picture 2" descr="imag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698" y="205606"/>
            <a:ext cx="8390750" cy="5743674"/>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p:cNvSpPr txBox="1">
            <a:spLocks/>
          </p:cNvSpPr>
          <p:nvPr/>
        </p:nvSpPr>
        <p:spPr>
          <a:xfrm>
            <a:off x="464029" y="6161314"/>
            <a:ext cx="8229600" cy="692696"/>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Cliquez sur le lien pour voir votre quartier </a:t>
            </a:r>
            <a:endParaRPr lang="fr-F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5"/>
          <p:cNvSpPr/>
          <p:nvPr/>
        </p:nvSpPr>
        <p:spPr>
          <a:xfrm>
            <a:off x="2292829" y="5626114"/>
            <a:ext cx="4572000" cy="646331"/>
          </a:xfrm>
          <a:prstGeom prst="rect">
            <a:avLst/>
          </a:prstGeom>
        </p:spPr>
        <p:txBody>
          <a:bodyPr>
            <a:spAutoFit/>
          </a:bodyPr>
          <a:lstStyle/>
          <a:p>
            <a:r>
              <a:rPr lang="fr-FR" dirty="0">
                <a:hlinkClick r:id="rId2"/>
              </a:rPr>
              <a:t>http://danmarlou.free.fr/PLAN%20D%20ORAN/PLAN%20D%20ORAN%206000X4000.JPG</a:t>
            </a:r>
            <a:endParaRPr lang="fr-FR" dirty="0"/>
          </a:p>
        </p:txBody>
      </p:sp>
      <p:pic>
        <p:nvPicPr>
          <p:cNvPr id="9218" name="Picture 2" descr="gif animé liens"/>
          <p:cNvPicPr>
            <a:picLocks noChangeAspect="1" noChangeArrowheads="1" noCrop="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644757" y="5735276"/>
            <a:ext cx="648072" cy="648072"/>
          </a:xfrm>
          <a:prstGeom prst="rect">
            <a:avLst/>
          </a:prstGeom>
          <a:noFill/>
          <a:extLst>
            <a:ext uri="{909E8E84-426E-40DD-AFC4-6F175D3DCCD1}">
              <a14:hiddenFill xmlns:a14="http://schemas.microsoft.com/office/drawing/2010/main">
                <a:solidFill>
                  <a:srgbClr val="FFFFFF"/>
                </a:solidFill>
              </a14:hiddenFill>
            </a:ext>
          </a:extLst>
        </p:spPr>
      </p:pic>
      <p:sp>
        <p:nvSpPr>
          <p:cNvPr id="8" name="Ellipse 7"/>
          <p:cNvSpPr/>
          <p:nvPr/>
        </p:nvSpPr>
        <p:spPr>
          <a:xfrm>
            <a:off x="3563888" y="2420888"/>
            <a:ext cx="1706488" cy="1584176"/>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4401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8"/>
                                        </p:tgtEl>
                                        <p:attrNameLst>
                                          <p:attrName>ppt_w</p:attrName>
                                        </p:attrNameLst>
                                      </p:cBhvr>
                                      <p:tavLst>
                                        <p:tav tm="0">
                                          <p:val>
                                            <p:strVal val="ppt_w"/>
                                          </p:val>
                                        </p:tav>
                                        <p:tav tm="100000">
                                          <p:val>
                                            <p:fltVal val="0"/>
                                          </p:val>
                                        </p:tav>
                                      </p:tavLst>
                                    </p:anim>
                                    <p:anim calcmode="lin" valueType="num">
                                      <p:cBhvr>
                                        <p:cTn id="7" dur="10"/>
                                        <p:tgtEl>
                                          <p:spTgt spid="8"/>
                                        </p:tgtEl>
                                        <p:attrNameLst>
                                          <p:attrName>ppt_h</p:attrName>
                                        </p:attrNameLst>
                                      </p:cBhvr>
                                      <p:tavLst>
                                        <p:tav tm="0">
                                          <p:val>
                                            <p:strVal val="ppt_h"/>
                                          </p:val>
                                        </p:tav>
                                        <p:tav tm="100000">
                                          <p:val>
                                            <p:fltVal val="0"/>
                                          </p:val>
                                        </p:tav>
                                      </p:tavLst>
                                    </p:anim>
                                    <p:animEffect transition="out" filter="fade">
                                      <p:cBhvr>
                                        <p:cTn id="8" dur="10"/>
                                        <p:tgtEl>
                                          <p:spTgt spid="8"/>
                                        </p:tgtEl>
                                      </p:cBhvr>
                                    </p:animEffect>
                                    <p:set>
                                      <p:cBhvr>
                                        <p:cTn id="9" dur="1" fill="hold">
                                          <p:stCondLst>
                                            <p:cond delay="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dirty="0"/>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20520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2053" name="Picture 5" descr="C:\Users\m\Pictures\a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6377" y="274853"/>
            <a:ext cx="5917951" cy="6322499"/>
          </a:xfrm>
          <a:prstGeom prst="rect">
            <a:avLst/>
          </a:prstGeom>
          <a:noFill/>
          <a:extLst>
            <a:ext uri="{909E8E84-426E-40DD-AFC4-6F175D3DCCD1}">
              <a14:hiddenFill xmlns:a14="http://schemas.microsoft.com/office/drawing/2010/main">
                <a:solidFill>
                  <a:srgbClr val="FFFFFF"/>
                </a:solidFill>
              </a14:hiddenFill>
            </a:ext>
          </a:extLst>
        </p:spPr>
      </p:pic>
      <p:sp>
        <p:nvSpPr>
          <p:cNvPr id="5" name="Ellipse 4"/>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63692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33520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llipse 1"/>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699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48011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2425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319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187624" y="5715000"/>
            <a:ext cx="8229600" cy="1143000"/>
          </a:xfrm>
        </p:spPr>
        <p:txBody>
          <a:bodyPr>
            <a:normAutofit/>
          </a:bodyPr>
          <a:lstStyle/>
          <a:p>
            <a:r>
              <a:rPr lang="fr-FR" sz="2400" dirty="0" smtClean="0">
                <a:latin typeface="Aharoni" panose="02010803020104030203" pitchFamily="2" charset="-79"/>
                <a:cs typeface="Aharoni" panose="02010803020104030203" pitchFamily="2" charset="-79"/>
              </a:rPr>
              <a:t>Don Bosco</a:t>
            </a:r>
            <a:endParaRPr lang="fr-FR" sz="2400" dirty="0">
              <a:latin typeface="Aharoni" panose="02010803020104030203" pitchFamily="2" charset="-79"/>
              <a:cs typeface="Aharoni" panose="02010803020104030203" pitchFamily="2" charset="-79"/>
            </a:endParaRPr>
          </a:p>
        </p:txBody>
      </p:sp>
      <p:sp>
        <p:nvSpPr>
          <p:cNvPr id="3" name="Ellipse 2"/>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041181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3"/>
                                        </p:tgtEl>
                                        <p:attrNameLst>
                                          <p:attrName>ppt_w</p:attrName>
                                        </p:attrNameLst>
                                      </p:cBhvr>
                                      <p:tavLst>
                                        <p:tav tm="0">
                                          <p:val>
                                            <p:strVal val="ppt_w"/>
                                          </p:val>
                                        </p:tav>
                                        <p:tav tm="100000">
                                          <p:val>
                                            <p:fltVal val="0"/>
                                          </p:val>
                                        </p:tav>
                                      </p:tavLst>
                                    </p:anim>
                                    <p:anim calcmode="lin" valueType="num">
                                      <p:cBhvr>
                                        <p:cTn id="7" dur="10"/>
                                        <p:tgtEl>
                                          <p:spTgt spid="3"/>
                                        </p:tgtEl>
                                        <p:attrNameLst>
                                          <p:attrName>ppt_h</p:attrName>
                                        </p:attrNameLst>
                                      </p:cBhvr>
                                      <p:tavLst>
                                        <p:tav tm="0">
                                          <p:val>
                                            <p:strVal val="ppt_h"/>
                                          </p:val>
                                        </p:tav>
                                        <p:tav tm="100000">
                                          <p:val>
                                            <p:fltVal val="0"/>
                                          </p:val>
                                        </p:tav>
                                      </p:tavLst>
                                    </p:anim>
                                    <p:animEffect transition="out" filter="fade">
                                      <p:cBhvr>
                                        <p:cTn id="8" dur="10"/>
                                        <p:tgtEl>
                                          <p:spTgt spid="3"/>
                                        </p:tgtEl>
                                      </p:cBhvr>
                                    </p:animEffect>
                                    <p:set>
                                      <p:cBhvr>
                                        <p:cTn id="9" dur="1" fill="hold">
                                          <p:stCondLst>
                                            <p:cond delay="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61928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73307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0839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llipse 1"/>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751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431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5537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9000" r="-19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8672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7343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8000" r="-1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4151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3220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6473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58206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0763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6935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4544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7889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5404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85365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34990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0117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2351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7" name="Ellipse 6"/>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84630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7"/>
                                        </p:tgtEl>
                                        <p:attrNameLst>
                                          <p:attrName>ppt_w</p:attrName>
                                        </p:attrNameLst>
                                      </p:cBhvr>
                                      <p:tavLst>
                                        <p:tav tm="0">
                                          <p:val>
                                            <p:strVal val="ppt_w"/>
                                          </p:val>
                                        </p:tav>
                                        <p:tav tm="100000">
                                          <p:val>
                                            <p:fltVal val="0"/>
                                          </p:val>
                                        </p:tav>
                                      </p:tavLst>
                                    </p:anim>
                                    <p:anim calcmode="lin" valueType="num">
                                      <p:cBhvr>
                                        <p:cTn id="7" dur="10"/>
                                        <p:tgtEl>
                                          <p:spTgt spid="7"/>
                                        </p:tgtEl>
                                        <p:attrNameLst>
                                          <p:attrName>ppt_h</p:attrName>
                                        </p:attrNameLst>
                                      </p:cBhvr>
                                      <p:tavLst>
                                        <p:tav tm="0">
                                          <p:val>
                                            <p:strVal val="ppt_h"/>
                                          </p:val>
                                        </p:tav>
                                        <p:tav tm="100000">
                                          <p:val>
                                            <p:fltVal val="0"/>
                                          </p:val>
                                        </p:tav>
                                      </p:tavLst>
                                    </p:anim>
                                    <p:animEffect transition="out" filter="fade">
                                      <p:cBhvr>
                                        <p:cTn id="8" dur="10"/>
                                        <p:tgtEl>
                                          <p:spTgt spid="7"/>
                                        </p:tgtEl>
                                      </p:cBhvr>
                                    </p:animEffect>
                                    <p:set>
                                      <p:cBhvr>
                                        <p:cTn id="9" dur="1" fill="hold">
                                          <p:stCondLst>
                                            <p:cond delay="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15690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8000" r="-2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27635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06479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dirty="0"/>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19365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91528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7913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dirty="0"/>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40273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58496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11350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9245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24486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1140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9586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dirty="0"/>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782144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62925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r="-9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86998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198455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50683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23793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193029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4917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8599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6629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Ellipse 1"/>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73448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7106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04850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45458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50848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28939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llipse 2"/>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9146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3"/>
                                        </p:tgtEl>
                                        <p:attrNameLst>
                                          <p:attrName>ppt_w</p:attrName>
                                        </p:attrNameLst>
                                      </p:cBhvr>
                                      <p:tavLst>
                                        <p:tav tm="0">
                                          <p:val>
                                            <p:strVal val="ppt_w"/>
                                          </p:val>
                                        </p:tav>
                                        <p:tav tm="100000">
                                          <p:val>
                                            <p:fltVal val="0"/>
                                          </p:val>
                                        </p:tav>
                                      </p:tavLst>
                                    </p:anim>
                                    <p:anim calcmode="lin" valueType="num">
                                      <p:cBhvr>
                                        <p:cTn id="7" dur="10"/>
                                        <p:tgtEl>
                                          <p:spTgt spid="3"/>
                                        </p:tgtEl>
                                        <p:attrNameLst>
                                          <p:attrName>ppt_h</p:attrName>
                                        </p:attrNameLst>
                                      </p:cBhvr>
                                      <p:tavLst>
                                        <p:tav tm="0">
                                          <p:val>
                                            <p:strVal val="ppt_h"/>
                                          </p:val>
                                        </p:tav>
                                        <p:tav tm="100000">
                                          <p:val>
                                            <p:fltVal val="0"/>
                                          </p:val>
                                        </p:tav>
                                      </p:tavLst>
                                    </p:anim>
                                    <p:animEffect transition="out" filter="fade">
                                      <p:cBhvr>
                                        <p:cTn id="8" dur="10"/>
                                        <p:tgtEl>
                                          <p:spTgt spid="3"/>
                                        </p:tgtEl>
                                      </p:cBhvr>
                                    </p:animEffect>
                                    <p:set>
                                      <p:cBhvr>
                                        <p:cTn id="9" dur="1" fill="hold">
                                          <p:stCondLst>
                                            <p:cond delay="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1639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62407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7022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3190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5865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1224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1389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27533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6862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r="-9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82741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5" name="Ellipse 4"/>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3021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8102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96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63307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8541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5926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483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8843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3074" name="Picture 2" descr="C:\Users\m\Pictures\a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429000"/>
            <a:ext cx="1872209" cy="2887320"/>
          </a:xfrm>
          <a:prstGeom prst="rect">
            <a:avLst/>
          </a:prstGeom>
          <a:noFill/>
          <a:extLst>
            <a:ext uri="{909E8E84-426E-40DD-AFC4-6F175D3DCCD1}">
              <a14:hiddenFill xmlns:a14="http://schemas.microsoft.com/office/drawing/2010/main">
                <a:solidFill>
                  <a:srgbClr val="FFFFFF"/>
                </a:solidFill>
              </a14:hiddenFill>
            </a:ext>
          </a:extLst>
        </p:spPr>
      </p:pic>
      <p:sp>
        <p:nvSpPr>
          <p:cNvPr id="5" name="Ellipse 4"/>
          <p:cNvSpPr/>
          <p:nvPr/>
        </p:nvSpPr>
        <p:spPr>
          <a:xfrm>
            <a:off x="3563888" y="2420888"/>
            <a:ext cx="1706488" cy="1584176"/>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8593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1079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47511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03001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5000" r="-1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299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Le Marché</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0208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47808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3250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14693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67251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85673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44269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68233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33663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122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67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499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110145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19820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161407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50358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r="-9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18772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5386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6" name="Ellipse 5"/>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11281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6"/>
                                        </p:tgtEl>
                                        <p:attrNameLst>
                                          <p:attrName>ppt_w</p:attrName>
                                        </p:attrNameLst>
                                      </p:cBhvr>
                                      <p:tavLst>
                                        <p:tav tm="0">
                                          <p:val>
                                            <p:strVal val="ppt_w"/>
                                          </p:val>
                                        </p:tav>
                                        <p:tav tm="100000">
                                          <p:val>
                                            <p:fltVal val="0"/>
                                          </p:val>
                                        </p:tav>
                                      </p:tavLst>
                                    </p:anim>
                                    <p:anim calcmode="lin" valueType="num">
                                      <p:cBhvr>
                                        <p:cTn id="7" dur="10"/>
                                        <p:tgtEl>
                                          <p:spTgt spid="6"/>
                                        </p:tgtEl>
                                        <p:attrNameLst>
                                          <p:attrName>ppt_h</p:attrName>
                                        </p:attrNameLst>
                                      </p:cBhvr>
                                      <p:tavLst>
                                        <p:tav tm="0">
                                          <p:val>
                                            <p:strVal val="ppt_h"/>
                                          </p:val>
                                        </p:tav>
                                        <p:tav tm="100000">
                                          <p:val>
                                            <p:fltVal val="0"/>
                                          </p:val>
                                        </p:tav>
                                      </p:tavLst>
                                    </p:anim>
                                    <p:animEffect transition="out" filter="fade">
                                      <p:cBhvr>
                                        <p:cTn id="8" dur="10"/>
                                        <p:tgtEl>
                                          <p:spTgt spid="6"/>
                                        </p:tgtEl>
                                      </p:cBhvr>
                                    </p:animEffect>
                                    <p:set>
                                      <p:cBhvr>
                                        <p:cTn id="9" dur="1" fill="hold">
                                          <p:stCondLst>
                                            <p:cond delay="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b="-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0217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5" name="Ellipse 4"/>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07262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03108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21550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52870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3427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66801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32684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459039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1005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6731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856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05664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1516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48930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2116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2317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628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0862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611560" y="5736162"/>
            <a:ext cx="8229600" cy="1143000"/>
          </a:xfrm>
        </p:spPr>
        <p:txBody>
          <a:bodyPr>
            <a:noAutofit/>
          </a:bodyPr>
          <a:lstStyle/>
          <a:p>
            <a:r>
              <a:rPr lang="fr-F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Hommage à nos vaillants Légionnaires Basés à SIDI - BEL </a:t>
            </a:r>
            <a:r>
              <a:rPr lang="fr-FR"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t>
            </a:r>
            <a:r>
              <a:rPr lang="fr-FR"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ABES</a:t>
            </a:r>
            <a:endParaRPr lang="fr-FR"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Espace réservé du contenu 2"/>
          <p:cNvSpPr>
            <a:spLocks noGrp="1"/>
          </p:cNvSpPr>
          <p:nvPr>
            <p:ph idx="1"/>
          </p:nvPr>
        </p:nvSpPr>
        <p:spPr/>
        <p:txBody>
          <a:bodyPr/>
          <a:lstStyle/>
          <a:p>
            <a:endParaRPr lang="fr-FR" dirty="0"/>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73274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33532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Ellipse 1"/>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93233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4934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33144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25526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Ellipse 1"/>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18035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44282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Ellipse 1"/>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63841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5916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75000"/>
              </a:schemeClr>
            </a:gs>
            <a:gs pos="26000">
              <a:schemeClr val="bg1">
                <a:lumMod val="85000"/>
              </a:schemeClr>
            </a:gs>
          </a:gsLst>
          <a:lin ang="5400000" scaled="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8194" name="Picture 2" descr="http://www.google.fr/url?source=imglanding&amp;ct=img&amp;q=http://ekladata.com/hH4kVFoNatoT3LR6iqYuvm17pwE@595x248.jpg&amp;sa=X&amp;ei=3CpzVdvqEMX8UrSkgIAK&amp;ved=0CAkQ8wc4HQ&amp;usg=AFQjCNFtcqkw45oeuiTAHsQr7tv8ZNhfs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31846"/>
            <a:ext cx="9143999" cy="3811280"/>
          </a:xfrm>
          <a:prstGeom prst="rect">
            <a:avLst/>
          </a:prstGeom>
          <a:noFill/>
          <a:extLst>
            <a:ext uri="{909E8E84-426E-40DD-AFC4-6F175D3DCCD1}">
              <a14:hiddenFill xmlns:a14="http://schemas.microsoft.com/office/drawing/2010/main">
                <a:solidFill>
                  <a:srgbClr val="FFFFFF"/>
                </a:solidFill>
              </a14:hiddenFill>
            </a:ext>
          </a:extLst>
        </p:spPr>
      </p:pic>
      <p:sp>
        <p:nvSpPr>
          <p:cNvPr id="5" name="Ellipse 4"/>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75589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75000"/>
              </a:schemeClr>
            </a:gs>
            <a:gs pos="26000">
              <a:schemeClr val="bg1">
                <a:lumMod val="85000"/>
              </a:schemeClr>
            </a:gs>
          </a:gsLst>
          <a:lin ang="5400000" scaled="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9219" name="Picture 3" descr="C:\Users\m\Pictures\a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14" y="3086986"/>
            <a:ext cx="9178213" cy="3771014"/>
          </a:xfrm>
          <a:prstGeom prst="rect">
            <a:avLst/>
          </a:prstGeom>
          <a:noFill/>
          <a:extLst>
            <a:ext uri="{909E8E84-426E-40DD-AFC4-6F175D3DCCD1}">
              <a14:hiddenFill xmlns:a14="http://schemas.microsoft.com/office/drawing/2010/main">
                <a:solidFill>
                  <a:srgbClr val="FFFFFF"/>
                </a:solidFill>
              </a14:hiddenFill>
            </a:ext>
          </a:extLst>
        </p:spPr>
      </p:pic>
      <p:sp>
        <p:nvSpPr>
          <p:cNvPr id="5" name="Ellipse 4"/>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3346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4000" r="-1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17709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759659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54479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688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3662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98962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6" name="Ellipse 5"/>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0339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6"/>
                                        </p:tgtEl>
                                        <p:attrNameLst>
                                          <p:attrName>ppt_w</p:attrName>
                                        </p:attrNameLst>
                                      </p:cBhvr>
                                      <p:tavLst>
                                        <p:tav tm="0">
                                          <p:val>
                                            <p:strVal val="ppt_w"/>
                                          </p:val>
                                        </p:tav>
                                        <p:tav tm="100000">
                                          <p:val>
                                            <p:fltVal val="0"/>
                                          </p:val>
                                        </p:tav>
                                      </p:tavLst>
                                    </p:anim>
                                    <p:anim calcmode="lin" valueType="num">
                                      <p:cBhvr>
                                        <p:cTn id="7" dur="10"/>
                                        <p:tgtEl>
                                          <p:spTgt spid="6"/>
                                        </p:tgtEl>
                                        <p:attrNameLst>
                                          <p:attrName>ppt_h</p:attrName>
                                        </p:attrNameLst>
                                      </p:cBhvr>
                                      <p:tavLst>
                                        <p:tav tm="0">
                                          <p:val>
                                            <p:strVal val="ppt_h"/>
                                          </p:val>
                                        </p:tav>
                                        <p:tav tm="100000">
                                          <p:val>
                                            <p:fltVal val="0"/>
                                          </p:val>
                                        </p:tav>
                                      </p:tavLst>
                                    </p:anim>
                                    <p:animEffect transition="out" filter="fade">
                                      <p:cBhvr>
                                        <p:cTn id="8" dur="10"/>
                                        <p:tgtEl>
                                          <p:spTgt spid="6"/>
                                        </p:tgtEl>
                                      </p:cBhvr>
                                    </p:animEffect>
                                    <p:set>
                                      <p:cBhvr>
                                        <p:cTn id="9" dur="1" fill="hold">
                                          <p:stCondLst>
                                            <p:cond delay="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2000" b="-10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97065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20650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8" name="Ellipse 7"/>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43179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8"/>
                                        </p:tgtEl>
                                        <p:attrNameLst>
                                          <p:attrName>ppt_w</p:attrName>
                                        </p:attrNameLst>
                                      </p:cBhvr>
                                      <p:tavLst>
                                        <p:tav tm="0">
                                          <p:val>
                                            <p:strVal val="ppt_w"/>
                                          </p:val>
                                        </p:tav>
                                        <p:tav tm="100000">
                                          <p:val>
                                            <p:fltVal val="0"/>
                                          </p:val>
                                        </p:tav>
                                      </p:tavLst>
                                    </p:anim>
                                    <p:anim calcmode="lin" valueType="num">
                                      <p:cBhvr>
                                        <p:cTn id="7" dur="10"/>
                                        <p:tgtEl>
                                          <p:spTgt spid="8"/>
                                        </p:tgtEl>
                                        <p:attrNameLst>
                                          <p:attrName>ppt_h</p:attrName>
                                        </p:attrNameLst>
                                      </p:cBhvr>
                                      <p:tavLst>
                                        <p:tav tm="0">
                                          <p:val>
                                            <p:strVal val="ppt_h"/>
                                          </p:val>
                                        </p:tav>
                                        <p:tav tm="100000">
                                          <p:val>
                                            <p:fltVal val="0"/>
                                          </p:val>
                                        </p:tav>
                                      </p:tavLst>
                                    </p:anim>
                                    <p:animEffect transition="out" filter="fade">
                                      <p:cBhvr>
                                        <p:cTn id="8" dur="10"/>
                                        <p:tgtEl>
                                          <p:spTgt spid="8"/>
                                        </p:tgtEl>
                                      </p:cBhvr>
                                    </p:animEffect>
                                    <p:set>
                                      <p:cBhvr>
                                        <p:cTn id="9" dur="1" fill="hold">
                                          <p:stCondLst>
                                            <p:cond delay="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5" name="Ellipse 4"/>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4913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5" name="Ellipse 4"/>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943620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dirty="0"/>
          </a:p>
        </p:txBody>
      </p:sp>
      <p:sp>
        <p:nvSpPr>
          <p:cNvPr id="5" name="Explosion 2 4"/>
          <p:cNvSpPr/>
          <p:nvPr/>
        </p:nvSpPr>
        <p:spPr>
          <a:xfrm>
            <a:off x="467544" y="404664"/>
            <a:ext cx="3744416" cy="2304256"/>
          </a:xfrm>
          <a:prstGeom prst="irregularSeal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solidFill>
                  <a:srgbClr val="FFFF00"/>
                </a:solidFill>
                <a:latin typeface="Arial Black" panose="020B0A04020102020204" pitchFamily="34" charset="0"/>
              </a:rPr>
              <a:t>ULTIME RECOMPENSE POUR Y AVOIR CRU</a:t>
            </a:r>
            <a:endParaRPr lang="fr-FR" sz="1400" b="1" dirty="0">
              <a:solidFill>
                <a:srgbClr val="FFFF00"/>
              </a:solidFill>
              <a:latin typeface="Arial Black" panose="020B0A04020102020204" pitchFamily="34" charset="0"/>
            </a:endParaRPr>
          </a:p>
        </p:txBody>
      </p:sp>
      <p:sp>
        <p:nvSpPr>
          <p:cNvPr id="6" name="Ellipse 5"/>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931066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6"/>
                                        </p:tgtEl>
                                        <p:attrNameLst>
                                          <p:attrName>ppt_w</p:attrName>
                                        </p:attrNameLst>
                                      </p:cBhvr>
                                      <p:tavLst>
                                        <p:tav tm="0">
                                          <p:val>
                                            <p:strVal val="ppt_w"/>
                                          </p:val>
                                        </p:tav>
                                        <p:tav tm="100000">
                                          <p:val>
                                            <p:fltVal val="0"/>
                                          </p:val>
                                        </p:tav>
                                      </p:tavLst>
                                    </p:anim>
                                    <p:anim calcmode="lin" valueType="num">
                                      <p:cBhvr>
                                        <p:cTn id="7" dur="10"/>
                                        <p:tgtEl>
                                          <p:spTgt spid="6"/>
                                        </p:tgtEl>
                                        <p:attrNameLst>
                                          <p:attrName>ppt_h</p:attrName>
                                        </p:attrNameLst>
                                      </p:cBhvr>
                                      <p:tavLst>
                                        <p:tav tm="0">
                                          <p:val>
                                            <p:strVal val="ppt_h"/>
                                          </p:val>
                                        </p:tav>
                                        <p:tav tm="100000">
                                          <p:val>
                                            <p:fltVal val="0"/>
                                          </p:val>
                                        </p:tav>
                                      </p:tavLst>
                                    </p:anim>
                                    <p:animEffect transition="out" filter="fade">
                                      <p:cBhvr>
                                        <p:cTn id="8" dur="10"/>
                                        <p:tgtEl>
                                          <p:spTgt spid="6"/>
                                        </p:tgtEl>
                                      </p:cBhvr>
                                    </p:animEffect>
                                    <p:set>
                                      <p:cBhvr>
                                        <p:cTn id="9" dur="1" fill="hold">
                                          <p:stCondLst>
                                            <p:cond delay="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10125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L’exode des pieds noirs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4496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2869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55545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74297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9734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8000" b="-18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69383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98440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157370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9181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llipse 1"/>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7155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4" name="Ellipse 3"/>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161956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llipse 1"/>
          <p:cNvSpPr/>
          <p:nvPr/>
        </p:nvSpPr>
        <p:spPr>
          <a:xfrm>
            <a:off x="3563888" y="2420888"/>
            <a:ext cx="1706488" cy="1584176"/>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effectLst>
            <a:softEdge rad="241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934031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2"/>
                                        </p:tgtEl>
                                        <p:attrNameLst>
                                          <p:attrName>ppt_w</p:attrName>
                                        </p:attrNameLst>
                                      </p:cBhvr>
                                      <p:tavLst>
                                        <p:tav tm="0">
                                          <p:val>
                                            <p:strVal val="ppt_w"/>
                                          </p:val>
                                        </p:tav>
                                        <p:tav tm="100000">
                                          <p:val>
                                            <p:fltVal val="0"/>
                                          </p:val>
                                        </p:tav>
                                      </p:tavLst>
                                    </p:anim>
                                    <p:anim calcmode="lin" valueType="num">
                                      <p:cBhvr>
                                        <p:cTn id="7" dur="10"/>
                                        <p:tgtEl>
                                          <p:spTgt spid="2"/>
                                        </p:tgtEl>
                                        <p:attrNameLst>
                                          <p:attrName>ppt_h</p:attrName>
                                        </p:attrNameLst>
                                      </p:cBhvr>
                                      <p:tavLst>
                                        <p:tav tm="0">
                                          <p:val>
                                            <p:strVal val="ppt_h"/>
                                          </p:val>
                                        </p:tav>
                                        <p:tav tm="100000">
                                          <p:val>
                                            <p:fltVal val="0"/>
                                          </p:val>
                                        </p:tav>
                                      </p:tavLst>
                                    </p:anim>
                                    <p:animEffect transition="out" filter="fade">
                                      <p:cBhvr>
                                        <p:cTn id="8" dur="10"/>
                                        <p:tgtEl>
                                          <p:spTgt spid="2"/>
                                        </p:tgtEl>
                                      </p:cBhvr>
                                    </p:animEffect>
                                    <p:set>
                                      <p:cBhvr>
                                        <p:cTn id="9"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6195503"/>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graphicFrame>
        <p:nvGraphicFramePr>
          <p:cNvPr id="5" name="Espace réservé du contenu 4"/>
          <p:cNvGraphicFramePr>
            <a:graphicFrameLocks noGrp="1"/>
          </p:cNvGraphicFramePr>
          <p:nvPr>
            <p:ph idx="1"/>
          </p:nvPr>
        </p:nvGraphicFramePr>
        <p:xfrm>
          <a:off x="457200" y="3680301"/>
          <a:ext cx="8229600" cy="365760"/>
        </p:xfrm>
        <a:graphic>
          <a:graphicData uri="http://schemas.openxmlformats.org/drawingml/2006/table">
            <a:tbl>
              <a:tblPr/>
              <a:tblGrid>
                <a:gridCol w="4114800"/>
                <a:gridCol w="4114800"/>
              </a:tblGrid>
              <a:tr h="0">
                <a:tc>
                  <a:txBody>
                    <a:bodyPr/>
                    <a:lstStyle/>
                    <a:p>
                      <a:endParaRPr lang="fr-FR"/>
                    </a:p>
                  </a:txBody>
                  <a:tcPr anchor="ctr">
                    <a:lnL>
                      <a:noFill/>
                    </a:lnL>
                    <a:lnR>
                      <a:noFill/>
                    </a:lnR>
                    <a:lnT>
                      <a:noFill/>
                    </a:lnT>
                    <a:lnB>
                      <a:noFill/>
                    </a:lnB>
                  </a:tcPr>
                </a:tc>
                <a:tc>
                  <a:txBody>
                    <a:bodyPr/>
                    <a:lstStyle/>
                    <a:p>
                      <a:r>
                        <a:rPr lang="fr-FR" dirty="0">
                          <a:hlinkClick r:id="rId2"/>
                        </a:rPr>
                        <a:t>http://angelmessager.vip-blog.com</a:t>
                      </a:r>
                      <a:r>
                        <a:rPr lang="fr-FR" dirty="0"/>
                        <a:t> </a:t>
                      </a:r>
                    </a:p>
                  </a:txBody>
                  <a:tcPr anchor="ctr">
                    <a:lnL>
                      <a:noFill/>
                    </a:lnL>
                    <a:lnR>
                      <a:noFill/>
                    </a:lnR>
                    <a:lnT>
                      <a:noFill/>
                    </a:lnT>
                    <a:lnB>
                      <a:noFill/>
                    </a:lnB>
                  </a:tcPr>
                </a:tc>
              </a:tr>
            </a:tbl>
          </a:graphicData>
        </a:graphic>
      </p:graphicFrame>
      <p:pic>
        <p:nvPicPr>
          <p:cNvPr id="4098" name="Picture 2" descr="C:\Users\m\Desktop\a1 - Copie (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388" y="404666"/>
            <a:ext cx="7767637" cy="5846763"/>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Desktop\grafme-com-ul31413673-2193957.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2382877"/>
            <a:ext cx="2360662" cy="33248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54488" y="4930473"/>
            <a:ext cx="2809106" cy="10081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107287" tIns="53643" rIns="107287" bIns="53643" rtlCol="0" anchor="ctr"/>
          <a:lstStyle/>
          <a:p>
            <a:pPr algn="ctr"/>
            <a:endParaRPr lang="fr-FR"/>
          </a:p>
        </p:txBody>
      </p:sp>
      <p:sp>
        <p:nvSpPr>
          <p:cNvPr id="9" name="Rectangle 8"/>
          <p:cNvSpPr/>
          <p:nvPr/>
        </p:nvSpPr>
        <p:spPr>
          <a:xfrm>
            <a:off x="687388" y="5663886"/>
            <a:ext cx="7767637" cy="5875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3665737" y="5707754"/>
            <a:ext cx="4605235" cy="461665"/>
          </a:xfrm>
          <a:prstGeom prst="rect">
            <a:avLst/>
          </a:prstGeom>
        </p:spPr>
        <p:txBody>
          <a:bodyPr wrap="none">
            <a:spAutoFit/>
          </a:bodyPr>
          <a:lstStyle/>
          <a:p>
            <a:r>
              <a:rPr lang="fr-FR" sz="2400" dirty="0">
                <a:hlinkClick r:id="rId2"/>
              </a:rPr>
              <a:t>http://angelmessager.vip-blog.com</a:t>
            </a:r>
            <a:r>
              <a:rPr lang="fr-FR" sz="2400" dirty="0"/>
              <a:t> </a:t>
            </a:r>
          </a:p>
        </p:txBody>
      </p:sp>
      <p:sp>
        <p:nvSpPr>
          <p:cNvPr id="14" name="Rectangle 13"/>
          <p:cNvSpPr/>
          <p:nvPr/>
        </p:nvSpPr>
        <p:spPr>
          <a:xfrm>
            <a:off x="2045158" y="5763663"/>
            <a:ext cx="994183" cy="400110"/>
          </a:xfrm>
          <a:prstGeom prst="rect">
            <a:avLst/>
          </a:prstGeom>
        </p:spPr>
        <p:txBody>
          <a:bodyPr wrap="none">
            <a:spAutoFit/>
          </a:bodyPr>
          <a:lstStyle/>
          <a:p>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VU SUR</a:t>
            </a:r>
            <a:endParaRPr lang="fr-FR" sz="2000" dirty="0"/>
          </a:p>
        </p:txBody>
      </p:sp>
    </p:spTree>
    <p:extLst>
      <p:ext uri="{BB962C8B-B14F-4D97-AF65-F5344CB8AC3E}">
        <p14:creationId xmlns:p14="http://schemas.microsoft.com/office/powerpoint/2010/main" val="231783080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150</Words>
  <Application>Microsoft Office PowerPoint</Application>
  <PresentationFormat>Affichage à l'écran (4:3)</PresentationFormat>
  <Paragraphs>21</Paragraphs>
  <Slides>170</Slides>
  <Notes>0</Notes>
  <HiddenSlides>0</HiddenSlides>
  <MMClips>1</MMClips>
  <ScaleCrop>false</ScaleCrop>
  <HeadingPairs>
    <vt:vector size="4" baseType="variant">
      <vt:variant>
        <vt:lpstr>Thème</vt:lpstr>
      </vt:variant>
      <vt:variant>
        <vt:i4>1</vt:i4>
      </vt:variant>
      <vt:variant>
        <vt:lpstr>Titres des diapositives</vt:lpstr>
      </vt:variant>
      <vt:variant>
        <vt:i4>170</vt:i4>
      </vt:variant>
    </vt:vector>
  </HeadingPairs>
  <TitlesOfParts>
    <vt:vector size="171" baseType="lpstr">
      <vt:lpstr>Thème Office</vt:lpstr>
      <vt:lpstr>DÉPART  D’ORAN  LA VILLE DE MA JEUNESSE </vt:lpstr>
      <vt:lpstr>ARMOIERIES ET VUE  D’ENSEMBLE DE LA VILLE D’ORAN </vt:lpstr>
      <vt:lpstr>Présentation PowerPoint</vt:lpstr>
      <vt:lpstr>Présentation PowerPoint</vt:lpstr>
      <vt:lpstr>Présentation PowerPoint</vt:lpstr>
      <vt:lpstr>Présentation PowerPoint</vt:lpstr>
      <vt:lpstr>Oran fut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Don Bosco</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Le Marché</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Hommage à nos vaillants Légionnaires Basés à SIDI - BEL - ABES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L’exode des pieds noirs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Survol d’ORAN  MA VILLE</dc:title>
  <dc:creator/>
  <cp:keywords>25034247</cp:keywords>
  <cp:lastModifiedBy/>
  <cp:revision>186</cp:revision>
  <dcterms:created xsi:type="dcterms:W3CDTF">2015-06-03T09:06:57Z</dcterms:created>
  <dcterms:modified xsi:type="dcterms:W3CDTF">2015-06-10T07:04:08Z</dcterms:modified>
</cp:coreProperties>
</file>