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ducation.gouv.fr/pid25535/bulletin_officiel.html?cid_bo=83288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ducation.gouv.fr/pid25535/bulletin_officiel.html?cid_bo=83288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5C3700-210A-AB43-9AAB-8F4B5740D505}" type="doc">
      <dgm:prSet loTypeId="urn:microsoft.com/office/officeart/2005/8/layout/matrix3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E8512BB-4BF8-184F-A4F2-9B2698EA772F}">
      <dgm:prSet custT="1"/>
      <dgm:spPr/>
      <dgm:t>
        <a:bodyPr/>
        <a:lstStyle/>
        <a:p>
          <a:pPr rtl="0"/>
          <a:r>
            <a:rPr lang="fr-FR" sz="1600" dirty="0" smtClean="0"/>
            <a:t>conçue comme un cycle unique et fondamental</a:t>
          </a:r>
          <a:endParaRPr lang="fr-FR" sz="1600" dirty="0"/>
        </a:p>
      </dgm:t>
    </dgm:pt>
    <dgm:pt modelId="{DA6F77B6-617E-494C-A6CE-FF22E94736C6}" type="parTrans" cxnId="{2D5FD748-D525-EE4F-B61E-EC73E045BAFB}">
      <dgm:prSet/>
      <dgm:spPr/>
      <dgm:t>
        <a:bodyPr/>
        <a:lstStyle/>
        <a:p>
          <a:endParaRPr lang="fr-FR" sz="6000"/>
        </a:p>
      </dgm:t>
    </dgm:pt>
    <dgm:pt modelId="{D23C5EDE-348C-4E47-A31C-EE0A80D5E6DC}" type="sibTrans" cxnId="{2D5FD748-D525-EE4F-B61E-EC73E045BAFB}">
      <dgm:prSet/>
      <dgm:spPr/>
      <dgm:t>
        <a:bodyPr/>
        <a:lstStyle/>
        <a:p>
          <a:endParaRPr lang="fr-FR" sz="6000"/>
        </a:p>
      </dgm:t>
    </dgm:pt>
    <dgm:pt modelId="{4242C3EC-9ED2-3B4C-9413-4E784AD190D9}">
      <dgm:prSet custT="1"/>
      <dgm:spPr/>
      <dgm:t>
        <a:bodyPr/>
        <a:lstStyle/>
        <a:p>
          <a:pPr rtl="0"/>
          <a:r>
            <a:rPr lang="fr-FR" sz="1600" dirty="0" smtClean="0"/>
            <a:t>centrée sur le développement affectif, social, sensoriel, moteur et cognitif de l'enfant</a:t>
          </a:r>
          <a:endParaRPr lang="fr-FR" sz="1600" dirty="0"/>
        </a:p>
      </dgm:t>
    </dgm:pt>
    <dgm:pt modelId="{36522881-BE20-414F-80A4-E6BBEC065BEB}" type="parTrans" cxnId="{7AC980D0-3668-2847-9444-FEAEF19788A8}">
      <dgm:prSet/>
      <dgm:spPr/>
      <dgm:t>
        <a:bodyPr/>
        <a:lstStyle/>
        <a:p>
          <a:endParaRPr lang="fr-FR" sz="6000"/>
        </a:p>
      </dgm:t>
    </dgm:pt>
    <dgm:pt modelId="{8727E4E3-5631-124F-A96F-713FADDE336F}" type="sibTrans" cxnId="{7AC980D0-3668-2847-9444-FEAEF19788A8}">
      <dgm:prSet/>
      <dgm:spPr/>
      <dgm:t>
        <a:bodyPr/>
        <a:lstStyle/>
        <a:p>
          <a:endParaRPr lang="fr-FR" sz="6000"/>
        </a:p>
      </dgm:t>
    </dgm:pt>
    <dgm:pt modelId="{586E7CB1-FD34-664D-9909-2A0F043E5F53}">
      <dgm:prSet custT="1"/>
      <dgm:spPr/>
      <dgm:t>
        <a:bodyPr/>
        <a:lstStyle/>
        <a:p>
          <a:pPr rtl="0"/>
          <a:r>
            <a:rPr lang="fr-FR" sz="1600" dirty="0" smtClean="0"/>
            <a:t>avec un nouveau programme organisé en cinq domaines et des ressources d’accompagnement</a:t>
          </a:r>
          <a:endParaRPr lang="fr-FR" sz="1600" dirty="0"/>
        </a:p>
      </dgm:t>
    </dgm:pt>
    <dgm:pt modelId="{BED0493F-2741-D842-9947-3B7010CE8BA3}" type="parTrans" cxnId="{0E4BFFF4-9EDA-714E-9040-C97EFE1E7AD8}">
      <dgm:prSet/>
      <dgm:spPr/>
      <dgm:t>
        <a:bodyPr/>
        <a:lstStyle/>
        <a:p>
          <a:endParaRPr lang="fr-FR" sz="6000"/>
        </a:p>
      </dgm:t>
    </dgm:pt>
    <dgm:pt modelId="{E1EBB150-439F-7F4E-AB75-2DB91EFAD728}" type="sibTrans" cxnId="{0E4BFFF4-9EDA-714E-9040-C97EFE1E7AD8}">
      <dgm:prSet/>
      <dgm:spPr/>
      <dgm:t>
        <a:bodyPr/>
        <a:lstStyle/>
        <a:p>
          <a:endParaRPr lang="fr-FR" sz="6000"/>
        </a:p>
      </dgm:t>
    </dgm:pt>
    <dgm:pt modelId="{892A1904-5CE0-AC44-815F-89EE073C91C2}">
      <dgm:prSet custT="1"/>
      <dgm:spPr/>
      <dgm:t>
        <a:bodyPr/>
        <a:lstStyle/>
        <a:p>
          <a:pPr rtl="0"/>
          <a:r>
            <a:rPr lang="fr-FR" sz="1600" dirty="0" smtClean="0"/>
            <a:t>vers une évaluation qui privilégie l’observation des élèves au cours des activités ordinaires de la classe</a:t>
          </a:r>
          <a:endParaRPr lang="fr-FR" sz="1600" dirty="0"/>
        </a:p>
      </dgm:t>
    </dgm:pt>
    <dgm:pt modelId="{47680E8B-E0B3-C848-84B6-E4E9F3ED669D}" type="parTrans" cxnId="{1D97D02C-102E-B147-9A20-D3ABC61F06CE}">
      <dgm:prSet/>
      <dgm:spPr/>
      <dgm:t>
        <a:bodyPr/>
        <a:lstStyle/>
        <a:p>
          <a:endParaRPr lang="fr-FR" sz="6000"/>
        </a:p>
      </dgm:t>
    </dgm:pt>
    <dgm:pt modelId="{7121C63C-D5C4-2B4C-B45E-243071367419}" type="sibTrans" cxnId="{1D97D02C-102E-B147-9A20-D3ABC61F06CE}">
      <dgm:prSet/>
      <dgm:spPr/>
      <dgm:t>
        <a:bodyPr/>
        <a:lstStyle/>
        <a:p>
          <a:endParaRPr lang="fr-FR" sz="6000"/>
        </a:p>
      </dgm:t>
    </dgm:pt>
    <dgm:pt modelId="{C4BEB57F-5CE4-1B40-B023-B2AD73AC9303}" type="pres">
      <dgm:prSet presAssocID="{4A5C3700-210A-AB43-9AAB-8F4B5740D505}" presName="matrix" presStyleCnt="0">
        <dgm:presLayoutVars>
          <dgm:chMax val="1"/>
          <dgm:dir/>
          <dgm:resizeHandles val="exact"/>
        </dgm:presLayoutVars>
      </dgm:prSet>
      <dgm:spPr/>
    </dgm:pt>
    <dgm:pt modelId="{2D851906-5A03-964C-BC9A-CAE6AF0F8754}" type="pres">
      <dgm:prSet presAssocID="{4A5C3700-210A-AB43-9AAB-8F4B5740D505}" presName="diamond" presStyleLbl="bgShp" presStyleIdx="0" presStyleCnt="1"/>
      <dgm:spPr/>
    </dgm:pt>
    <dgm:pt modelId="{3D4576F4-D9C5-3743-AE7F-6F9D666266A1}" type="pres">
      <dgm:prSet presAssocID="{4A5C3700-210A-AB43-9AAB-8F4B5740D505}" presName="quad1" presStyleLbl="node1" presStyleIdx="0" presStyleCnt="4" custScaleX="120137" custLinFactNeighborX="-11030">
        <dgm:presLayoutVars>
          <dgm:chMax val="0"/>
          <dgm:chPref val="0"/>
          <dgm:bulletEnabled val="1"/>
        </dgm:presLayoutVars>
      </dgm:prSet>
      <dgm:spPr/>
    </dgm:pt>
    <dgm:pt modelId="{CCABBF3E-7342-9844-93C2-B8FDDEA43777}" type="pres">
      <dgm:prSet presAssocID="{4A5C3700-210A-AB43-9AAB-8F4B5740D505}" presName="quad2" presStyleLbl="node1" presStyleIdx="1" presStyleCnt="4" custScaleX="122228" custLinFactNeighborX="14707">
        <dgm:presLayoutVars>
          <dgm:chMax val="0"/>
          <dgm:chPref val="0"/>
          <dgm:bulletEnabled val="1"/>
        </dgm:presLayoutVars>
      </dgm:prSet>
      <dgm:spPr/>
    </dgm:pt>
    <dgm:pt modelId="{BC5806E3-DCFF-4E42-97B5-C46EB106CA6E}" type="pres">
      <dgm:prSet presAssocID="{4A5C3700-210A-AB43-9AAB-8F4B5740D505}" presName="quad3" presStyleLbl="node1" presStyleIdx="2" presStyleCnt="4" custScaleX="120137" custLinFactNeighborX="-13788">
        <dgm:presLayoutVars>
          <dgm:chMax val="0"/>
          <dgm:chPref val="0"/>
          <dgm:bulletEnabled val="1"/>
        </dgm:presLayoutVars>
      </dgm:prSet>
      <dgm:spPr/>
    </dgm:pt>
    <dgm:pt modelId="{578EEABC-F356-3B42-8AE4-BE1F347DE597}" type="pres">
      <dgm:prSet presAssocID="{4A5C3700-210A-AB43-9AAB-8F4B5740D505}" presName="quad4" presStyleLbl="node1" presStyleIdx="3" presStyleCnt="4" custScaleX="116757" custLinFactNeighborX="12867" custLinFactNeighborY="9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B6FB6C0-5B36-E648-B625-064146902205}" type="presOf" srcId="{586E7CB1-FD34-664D-9909-2A0F043E5F53}" destId="{BC5806E3-DCFF-4E42-97B5-C46EB106CA6E}" srcOrd="0" destOrd="0" presId="urn:microsoft.com/office/officeart/2005/8/layout/matrix3"/>
    <dgm:cxn modelId="{2D5FD748-D525-EE4F-B61E-EC73E045BAFB}" srcId="{4A5C3700-210A-AB43-9AAB-8F4B5740D505}" destId="{6E8512BB-4BF8-184F-A4F2-9B2698EA772F}" srcOrd="0" destOrd="0" parTransId="{DA6F77B6-617E-494C-A6CE-FF22E94736C6}" sibTransId="{D23C5EDE-348C-4E47-A31C-EE0A80D5E6DC}"/>
    <dgm:cxn modelId="{A59FFB70-631B-F843-B88B-565383286886}" type="presOf" srcId="{4A5C3700-210A-AB43-9AAB-8F4B5740D505}" destId="{C4BEB57F-5CE4-1B40-B023-B2AD73AC9303}" srcOrd="0" destOrd="0" presId="urn:microsoft.com/office/officeart/2005/8/layout/matrix3"/>
    <dgm:cxn modelId="{7AC980D0-3668-2847-9444-FEAEF19788A8}" srcId="{4A5C3700-210A-AB43-9AAB-8F4B5740D505}" destId="{4242C3EC-9ED2-3B4C-9413-4E784AD190D9}" srcOrd="1" destOrd="0" parTransId="{36522881-BE20-414F-80A4-E6BBEC065BEB}" sibTransId="{8727E4E3-5631-124F-A96F-713FADDE336F}"/>
    <dgm:cxn modelId="{6B1FDF9F-71C4-A94B-B9BD-5BDB1E8817FC}" type="presOf" srcId="{4242C3EC-9ED2-3B4C-9413-4E784AD190D9}" destId="{CCABBF3E-7342-9844-93C2-B8FDDEA43777}" srcOrd="0" destOrd="0" presId="urn:microsoft.com/office/officeart/2005/8/layout/matrix3"/>
    <dgm:cxn modelId="{380943C6-BDCA-6342-AA0D-8D9A0270A209}" type="presOf" srcId="{6E8512BB-4BF8-184F-A4F2-9B2698EA772F}" destId="{3D4576F4-D9C5-3743-AE7F-6F9D666266A1}" srcOrd="0" destOrd="0" presId="urn:microsoft.com/office/officeart/2005/8/layout/matrix3"/>
    <dgm:cxn modelId="{0E4BFFF4-9EDA-714E-9040-C97EFE1E7AD8}" srcId="{4A5C3700-210A-AB43-9AAB-8F4B5740D505}" destId="{586E7CB1-FD34-664D-9909-2A0F043E5F53}" srcOrd="2" destOrd="0" parTransId="{BED0493F-2741-D842-9947-3B7010CE8BA3}" sibTransId="{E1EBB150-439F-7F4E-AB75-2DB91EFAD728}"/>
    <dgm:cxn modelId="{29F95AF3-1E56-114D-A10F-AFA173FBC532}" type="presOf" srcId="{892A1904-5CE0-AC44-815F-89EE073C91C2}" destId="{578EEABC-F356-3B42-8AE4-BE1F347DE597}" srcOrd="0" destOrd="0" presId="urn:microsoft.com/office/officeart/2005/8/layout/matrix3"/>
    <dgm:cxn modelId="{1D97D02C-102E-B147-9A20-D3ABC61F06CE}" srcId="{4A5C3700-210A-AB43-9AAB-8F4B5740D505}" destId="{892A1904-5CE0-AC44-815F-89EE073C91C2}" srcOrd="3" destOrd="0" parTransId="{47680E8B-E0B3-C848-84B6-E4E9F3ED669D}" sibTransId="{7121C63C-D5C4-2B4C-B45E-243071367419}"/>
    <dgm:cxn modelId="{D854AA11-6A3C-694F-8F45-B914F72EFBD9}" type="presParOf" srcId="{C4BEB57F-5CE4-1B40-B023-B2AD73AC9303}" destId="{2D851906-5A03-964C-BC9A-CAE6AF0F8754}" srcOrd="0" destOrd="0" presId="urn:microsoft.com/office/officeart/2005/8/layout/matrix3"/>
    <dgm:cxn modelId="{BFE20F98-AE4E-3B4D-9ED4-B5D2D25CA2E1}" type="presParOf" srcId="{C4BEB57F-5CE4-1B40-B023-B2AD73AC9303}" destId="{3D4576F4-D9C5-3743-AE7F-6F9D666266A1}" srcOrd="1" destOrd="0" presId="urn:microsoft.com/office/officeart/2005/8/layout/matrix3"/>
    <dgm:cxn modelId="{BE0DCB39-00D7-B145-9076-C6DE7C4365C4}" type="presParOf" srcId="{C4BEB57F-5CE4-1B40-B023-B2AD73AC9303}" destId="{CCABBF3E-7342-9844-93C2-B8FDDEA43777}" srcOrd="2" destOrd="0" presId="urn:microsoft.com/office/officeart/2005/8/layout/matrix3"/>
    <dgm:cxn modelId="{340394D7-3DF3-2443-95FF-E4F15F93DC70}" type="presParOf" srcId="{C4BEB57F-5CE4-1B40-B023-B2AD73AC9303}" destId="{BC5806E3-DCFF-4E42-97B5-C46EB106CA6E}" srcOrd="3" destOrd="0" presId="urn:microsoft.com/office/officeart/2005/8/layout/matrix3"/>
    <dgm:cxn modelId="{DD5F4EC1-CA83-BE4A-B9BF-1C9B4C0D32D7}" type="presParOf" srcId="{C4BEB57F-5CE4-1B40-B023-B2AD73AC9303}" destId="{578EEABC-F356-3B42-8AE4-BE1F347DE59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4F19C5-891B-DA41-8B2A-07021324A04E}" type="doc">
      <dgm:prSet loTypeId="urn:microsoft.com/office/officeart/2005/8/layout/list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B114A2DC-908A-8847-825C-AD6613BCA161}">
      <dgm:prSet custT="1"/>
      <dgm:spPr/>
      <dgm:t>
        <a:bodyPr/>
        <a:lstStyle/>
        <a:p>
          <a:pPr algn="just" rtl="0"/>
          <a:r>
            <a:rPr lang="fr-FR" sz="4400" dirty="0" smtClean="0"/>
            <a:t>Anticiper:</a:t>
          </a:r>
          <a:endParaRPr lang="fr-FR" sz="4400" dirty="0"/>
        </a:p>
      </dgm:t>
    </dgm:pt>
    <dgm:pt modelId="{9FAD926F-3BD6-2241-8B09-72BF58D270AE}" type="parTrans" cxnId="{A3B2CD46-EB50-294D-A0BE-4ED4A2976D68}">
      <dgm:prSet/>
      <dgm:spPr/>
      <dgm:t>
        <a:bodyPr/>
        <a:lstStyle/>
        <a:p>
          <a:endParaRPr lang="fr-FR"/>
        </a:p>
      </dgm:t>
    </dgm:pt>
    <dgm:pt modelId="{FE70A12A-D0F1-524A-9C2E-E4AA3EC27261}" type="sibTrans" cxnId="{A3B2CD46-EB50-294D-A0BE-4ED4A2976D68}">
      <dgm:prSet/>
      <dgm:spPr/>
      <dgm:t>
        <a:bodyPr/>
        <a:lstStyle/>
        <a:p>
          <a:endParaRPr lang="fr-FR"/>
        </a:p>
      </dgm:t>
    </dgm:pt>
    <dgm:pt modelId="{DE99044A-966E-3A49-9FB6-A6968A25C39E}">
      <dgm:prSet custT="1"/>
      <dgm:spPr/>
      <dgm:t>
        <a:bodyPr/>
        <a:lstStyle/>
        <a:p>
          <a:pPr algn="just" rtl="0"/>
          <a:r>
            <a:rPr lang="fr-FR" sz="3600" dirty="0" smtClean="0"/>
            <a:t>en prévenant plus efficacement le décrochage</a:t>
          </a:r>
          <a:endParaRPr lang="fr-FR" sz="3600" dirty="0"/>
        </a:p>
      </dgm:t>
    </dgm:pt>
    <dgm:pt modelId="{06280B04-F890-8046-9421-39CE36D9EDD5}" type="parTrans" cxnId="{884150FE-B64D-A74C-911F-2C4E64C6C272}">
      <dgm:prSet/>
      <dgm:spPr/>
      <dgm:t>
        <a:bodyPr/>
        <a:lstStyle/>
        <a:p>
          <a:endParaRPr lang="fr-FR"/>
        </a:p>
      </dgm:t>
    </dgm:pt>
    <dgm:pt modelId="{5B688620-7A3C-0F40-862E-5C14E673BC40}" type="sibTrans" cxnId="{884150FE-B64D-A74C-911F-2C4E64C6C272}">
      <dgm:prSet/>
      <dgm:spPr/>
      <dgm:t>
        <a:bodyPr/>
        <a:lstStyle/>
        <a:p>
          <a:endParaRPr lang="fr-FR"/>
        </a:p>
      </dgm:t>
    </dgm:pt>
    <dgm:pt modelId="{32FE81F3-6807-074C-A1E3-5E96530D7D99}">
      <dgm:prSet custT="1"/>
      <dgm:spPr/>
      <dgm:t>
        <a:bodyPr/>
        <a:lstStyle/>
        <a:p>
          <a:pPr algn="just" rtl="0"/>
          <a:r>
            <a:rPr lang="fr-FR" sz="3600" dirty="0" smtClean="0"/>
            <a:t>en mettant l’accent sur la persévérance scolaire</a:t>
          </a:r>
          <a:endParaRPr lang="fr-FR" sz="3600" dirty="0"/>
        </a:p>
      </dgm:t>
    </dgm:pt>
    <dgm:pt modelId="{C5CDC71A-BCA3-5A40-B3DD-2516C6595F25}" type="parTrans" cxnId="{1230FC0A-0118-5D4A-A209-71B115606DB8}">
      <dgm:prSet/>
      <dgm:spPr/>
      <dgm:t>
        <a:bodyPr/>
        <a:lstStyle/>
        <a:p>
          <a:endParaRPr lang="fr-FR"/>
        </a:p>
      </dgm:t>
    </dgm:pt>
    <dgm:pt modelId="{CC732008-816C-3840-9881-804F06544945}" type="sibTrans" cxnId="{1230FC0A-0118-5D4A-A209-71B115606DB8}">
      <dgm:prSet/>
      <dgm:spPr/>
      <dgm:t>
        <a:bodyPr/>
        <a:lstStyle/>
        <a:p>
          <a:endParaRPr lang="fr-FR"/>
        </a:p>
      </dgm:t>
    </dgm:pt>
    <dgm:pt modelId="{AF8F27AE-EE0B-D940-AAAC-953C2C664284}" type="pres">
      <dgm:prSet presAssocID="{7A4F19C5-891B-DA41-8B2A-07021324A04E}" presName="linear" presStyleCnt="0">
        <dgm:presLayoutVars>
          <dgm:dir/>
          <dgm:animLvl val="lvl"/>
          <dgm:resizeHandles val="exact"/>
        </dgm:presLayoutVars>
      </dgm:prSet>
      <dgm:spPr/>
    </dgm:pt>
    <dgm:pt modelId="{0076563C-EF78-6E4C-908E-365BB57F7CF2}" type="pres">
      <dgm:prSet presAssocID="{B114A2DC-908A-8847-825C-AD6613BCA161}" presName="parentLin" presStyleCnt="0"/>
      <dgm:spPr/>
    </dgm:pt>
    <dgm:pt modelId="{6EAFADB2-95C1-D74A-9BF8-391F4B7CC3FF}" type="pres">
      <dgm:prSet presAssocID="{B114A2DC-908A-8847-825C-AD6613BCA161}" presName="parentLeftMargin" presStyleLbl="node1" presStyleIdx="0" presStyleCnt="1"/>
      <dgm:spPr/>
    </dgm:pt>
    <dgm:pt modelId="{EBD95FF7-C5CD-F04C-B7EC-76A44307A814}" type="pres">
      <dgm:prSet presAssocID="{B114A2DC-908A-8847-825C-AD6613BCA16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D77DCC9-9F03-2543-B22C-9944C16DC927}" type="pres">
      <dgm:prSet presAssocID="{B114A2DC-908A-8847-825C-AD6613BCA161}" presName="negativeSpace" presStyleCnt="0"/>
      <dgm:spPr/>
    </dgm:pt>
    <dgm:pt modelId="{B9EA096A-25D8-A34D-95A9-A87A60A0266E}" type="pres">
      <dgm:prSet presAssocID="{B114A2DC-908A-8847-825C-AD6613BCA16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1D745ECD-89AD-0348-9053-F729FB742CA3}" type="presOf" srcId="{B114A2DC-908A-8847-825C-AD6613BCA161}" destId="{EBD95FF7-C5CD-F04C-B7EC-76A44307A814}" srcOrd="1" destOrd="0" presId="urn:microsoft.com/office/officeart/2005/8/layout/list1"/>
    <dgm:cxn modelId="{409DE593-4275-F74F-8D1C-FF9B8F9A5FBC}" type="presOf" srcId="{DE99044A-966E-3A49-9FB6-A6968A25C39E}" destId="{B9EA096A-25D8-A34D-95A9-A87A60A0266E}" srcOrd="0" destOrd="0" presId="urn:microsoft.com/office/officeart/2005/8/layout/list1"/>
    <dgm:cxn modelId="{A3B2CD46-EB50-294D-A0BE-4ED4A2976D68}" srcId="{7A4F19C5-891B-DA41-8B2A-07021324A04E}" destId="{B114A2DC-908A-8847-825C-AD6613BCA161}" srcOrd="0" destOrd="0" parTransId="{9FAD926F-3BD6-2241-8B09-72BF58D270AE}" sibTransId="{FE70A12A-D0F1-524A-9C2E-E4AA3EC27261}"/>
    <dgm:cxn modelId="{1230FC0A-0118-5D4A-A209-71B115606DB8}" srcId="{B114A2DC-908A-8847-825C-AD6613BCA161}" destId="{32FE81F3-6807-074C-A1E3-5E96530D7D99}" srcOrd="1" destOrd="0" parTransId="{C5CDC71A-BCA3-5A40-B3DD-2516C6595F25}" sibTransId="{CC732008-816C-3840-9881-804F06544945}"/>
    <dgm:cxn modelId="{B8AE5060-6F69-A74D-89C7-70052A5D64B0}" type="presOf" srcId="{32FE81F3-6807-074C-A1E3-5E96530D7D99}" destId="{B9EA096A-25D8-A34D-95A9-A87A60A0266E}" srcOrd="0" destOrd="1" presId="urn:microsoft.com/office/officeart/2005/8/layout/list1"/>
    <dgm:cxn modelId="{884150FE-B64D-A74C-911F-2C4E64C6C272}" srcId="{B114A2DC-908A-8847-825C-AD6613BCA161}" destId="{DE99044A-966E-3A49-9FB6-A6968A25C39E}" srcOrd="0" destOrd="0" parTransId="{06280B04-F890-8046-9421-39CE36D9EDD5}" sibTransId="{5B688620-7A3C-0F40-862E-5C14E673BC40}"/>
    <dgm:cxn modelId="{136CD1B6-0623-F742-AF49-ABC2FF75BF51}" type="presOf" srcId="{7A4F19C5-891B-DA41-8B2A-07021324A04E}" destId="{AF8F27AE-EE0B-D940-AAAC-953C2C664284}" srcOrd="0" destOrd="0" presId="urn:microsoft.com/office/officeart/2005/8/layout/list1"/>
    <dgm:cxn modelId="{7B1D6AF3-185B-874C-8806-64F2A9B58675}" type="presOf" srcId="{B114A2DC-908A-8847-825C-AD6613BCA161}" destId="{6EAFADB2-95C1-D74A-9BF8-391F4B7CC3FF}" srcOrd="0" destOrd="0" presId="urn:microsoft.com/office/officeart/2005/8/layout/list1"/>
    <dgm:cxn modelId="{7F5EA851-2B0B-BA43-A810-5F86BD6910AA}" type="presParOf" srcId="{AF8F27AE-EE0B-D940-AAAC-953C2C664284}" destId="{0076563C-EF78-6E4C-908E-365BB57F7CF2}" srcOrd="0" destOrd="0" presId="urn:microsoft.com/office/officeart/2005/8/layout/list1"/>
    <dgm:cxn modelId="{2E4ECE34-4593-FB4A-88D8-B2094896EAE8}" type="presParOf" srcId="{0076563C-EF78-6E4C-908E-365BB57F7CF2}" destId="{6EAFADB2-95C1-D74A-9BF8-391F4B7CC3FF}" srcOrd="0" destOrd="0" presId="urn:microsoft.com/office/officeart/2005/8/layout/list1"/>
    <dgm:cxn modelId="{1E4E0C04-1D36-624A-9722-8BEF291C284D}" type="presParOf" srcId="{0076563C-EF78-6E4C-908E-365BB57F7CF2}" destId="{EBD95FF7-C5CD-F04C-B7EC-76A44307A814}" srcOrd="1" destOrd="0" presId="urn:microsoft.com/office/officeart/2005/8/layout/list1"/>
    <dgm:cxn modelId="{92D48DBE-025D-134B-9D15-A9B2D3A88653}" type="presParOf" srcId="{AF8F27AE-EE0B-D940-AAAC-953C2C664284}" destId="{2D77DCC9-9F03-2543-B22C-9944C16DC927}" srcOrd="1" destOrd="0" presId="urn:microsoft.com/office/officeart/2005/8/layout/list1"/>
    <dgm:cxn modelId="{2AF881BB-676B-E641-804D-1296306A42E1}" type="presParOf" srcId="{AF8F27AE-EE0B-D940-AAAC-953C2C664284}" destId="{B9EA096A-25D8-A34D-95A9-A87A60A0266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AA13BE-F3A1-8F41-B05A-A79F0750398A}" type="doc">
      <dgm:prSet loTypeId="urn:microsoft.com/office/officeart/2005/8/layout/list1" loCatId="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fr-FR"/>
        </a:p>
      </dgm:t>
    </dgm:pt>
    <dgm:pt modelId="{3715CED0-2E02-EF45-B914-98EB15C490FA}">
      <dgm:prSet custT="1"/>
      <dgm:spPr/>
      <dgm:t>
        <a:bodyPr/>
        <a:lstStyle/>
        <a:p>
          <a:pPr rtl="0"/>
          <a:r>
            <a:rPr lang="fr-FR" sz="1800" smtClean="0"/>
            <a:t>Développer une véritable culture numérique pour forger l'esprit critique des élèves.</a:t>
          </a:r>
          <a:endParaRPr lang="fr-FR" sz="1800"/>
        </a:p>
      </dgm:t>
    </dgm:pt>
    <dgm:pt modelId="{079BEBBA-7670-614E-977A-322C5D1C3B22}" type="parTrans" cxnId="{82791666-33A1-4F4F-A61E-238CEC74AE45}">
      <dgm:prSet/>
      <dgm:spPr/>
      <dgm:t>
        <a:bodyPr/>
        <a:lstStyle/>
        <a:p>
          <a:endParaRPr lang="fr-FR" sz="4000"/>
        </a:p>
      </dgm:t>
    </dgm:pt>
    <dgm:pt modelId="{3CFB9F64-721C-264A-81C6-8AA900300303}" type="sibTrans" cxnId="{82791666-33A1-4F4F-A61E-238CEC74AE45}">
      <dgm:prSet/>
      <dgm:spPr/>
      <dgm:t>
        <a:bodyPr/>
        <a:lstStyle/>
        <a:p>
          <a:endParaRPr lang="fr-FR" sz="4000"/>
        </a:p>
      </dgm:t>
    </dgm:pt>
    <dgm:pt modelId="{AD46ECF9-1EEA-E349-83CC-FAAEF04A2104}">
      <dgm:prSet custT="1"/>
      <dgm:spPr/>
      <dgm:t>
        <a:bodyPr/>
        <a:lstStyle/>
        <a:p>
          <a:pPr rtl="0"/>
          <a:r>
            <a:rPr lang="fr-FR" sz="1800" smtClean="0"/>
            <a:t>A l'heure du numérique et des réseaux sociaux, renforcer l'éducation aux médias et à l'information.</a:t>
          </a:r>
          <a:endParaRPr lang="fr-FR" sz="1800"/>
        </a:p>
      </dgm:t>
    </dgm:pt>
    <dgm:pt modelId="{C52A496C-8070-324F-AB7C-1917CD34FE89}" type="parTrans" cxnId="{3AA21FCF-77F9-1B47-AE5B-1074CDF947E0}">
      <dgm:prSet/>
      <dgm:spPr/>
      <dgm:t>
        <a:bodyPr/>
        <a:lstStyle/>
        <a:p>
          <a:endParaRPr lang="fr-FR" sz="4000"/>
        </a:p>
      </dgm:t>
    </dgm:pt>
    <dgm:pt modelId="{EF94A2E7-1FA8-E546-8706-DE20699C6EBE}" type="sibTrans" cxnId="{3AA21FCF-77F9-1B47-AE5B-1074CDF947E0}">
      <dgm:prSet/>
      <dgm:spPr/>
      <dgm:t>
        <a:bodyPr/>
        <a:lstStyle/>
        <a:p>
          <a:endParaRPr lang="fr-FR" sz="4000"/>
        </a:p>
      </dgm:t>
    </dgm:pt>
    <dgm:pt modelId="{1057A306-D47A-1847-84DE-8514D0F36CA1}">
      <dgm:prSet custT="1"/>
      <dgm:spPr/>
      <dgm:t>
        <a:bodyPr/>
        <a:lstStyle/>
        <a:p>
          <a:pPr rtl="0"/>
          <a:r>
            <a:rPr lang="fr-FR" sz="1800" smtClean="0"/>
            <a:t>Se servir du numérique pour:</a:t>
          </a:r>
          <a:endParaRPr lang="fr-FR" sz="1800"/>
        </a:p>
      </dgm:t>
    </dgm:pt>
    <dgm:pt modelId="{D3B29D6B-6309-0A4A-B5B0-140BBDE8B109}" type="parTrans" cxnId="{1023660E-E905-E244-8FDC-5F584D2702DA}">
      <dgm:prSet/>
      <dgm:spPr/>
      <dgm:t>
        <a:bodyPr/>
        <a:lstStyle/>
        <a:p>
          <a:endParaRPr lang="fr-FR" sz="4000"/>
        </a:p>
      </dgm:t>
    </dgm:pt>
    <dgm:pt modelId="{C209B1CC-E373-5247-A4A2-96A27FE473DE}" type="sibTrans" cxnId="{1023660E-E905-E244-8FDC-5F584D2702DA}">
      <dgm:prSet/>
      <dgm:spPr/>
      <dgm:t>
        <a:bodyPr/>
        <a:lstStyle/>
        <a:p>
          <a:endParaRPr lang="fr-FR" sz="4000"/>
        </a:p>
      </dgm:t>
    </dgm:pt>
    <dgm:pt modelId="{47356656-DF99-F94B-9C65-E7F0043157D4}">
      <dgm:prSet custT="1"/>
      <dgm:spPr/>
      <dgm:t>
        <a:bodyPr/>
        <a:lstStyle/>
        <a:p>
          <a:pPr rtl="0"/>
          <a:r>
            <a:rPr lang="fr-FR" sz="1800" smtClean="0"/>
            <a:t>faciliter le développement de nouvelles pratiques pédagogiques</a:t>
          </a:r>
          <a:endParaRPr lang="fr-FR" sz="1800"/>
        </a:p>
      </dgm:t>
    </dgm:pt>
    <dgm:pt modelId="{FE51CA0B-5A66-0543-955D-59F8910042F1}" type="parTrans" cxnId="{23DCA8FB-AFCA-374D-8A9D-73900A51D759}">
      <dgm:prSet/>
      <dgm:spPr/>
      <dgm:t>
        <a:bodyPr/>
        <a:lstStyle/>
        <a:p>
          <a:endParaRPr lang="fr-FR" sz="4000"/>
        </a:p>
      </dgm:t>
    </dgm:pt>
    <dgm:pt modelId="{96B0A6AF-C181-2945-AF4C-C3D483CC0ED3}" type="sibTrans" cxnId="{23DCA8FB-AFCA-374D-8A9D-73900A51D759}">
      <dgm:prSet/>
      <dgm:spPr/>
      <dgm:t>
        <a:bodyPr/>
        <a:lstStyle/>
        <a:p>
          <a:endParaRPr lang="fr-FR" sz="4000"/>
        </a:p>
      </dgm:t>
    </dgm:pt>
    <dgm:pt modelId="{5D524219-DAF2-2942-BC3B-5F6D1AC39F21}">
      <dgm:prSet custT="1"/>
      <dgm:spPr/>
      <dgm:t>
        <a:bodyPr/>
        <a:lstStyle/>
        <a:p>
          <a:pPr rtl="0"/>
          <a:r>
            <a:rPr lang="fr-FR" sz="1800" smtClean="0"/>
            <a:t>favoriser la mise en place de projets et de parcours éducatifs</a:t>
          </a:r>
          <a:endParaRPr lang="fr-FR" sz="1800"/>
        </a:p>
      </dgm:t>
    </dgm:pt>
    <dgm:pt modelId="{42A6BDBF-608A-AE4A-894C-B5689FC14667}" type="parTrans" cxnId="{EDCEC57F-E411-224D-9969-B53ED06C00A0}">
      <dgm:prSet/>
      <dgm:spPr/>
      <dgm:t>
        <a:bodyPr/>
        <a:lstStyle/>
        <a:p>
          <a:endParaRPr lang="fr-FR" sz="4000"/>
        </a:p>
      </dgm:t>
    </dgm:pt>
    <dgm:pt modelId="{5E22B2C1-2673-244B-A232-B3018F1E5104}" type="sibTrans" cxnId="{EDCEC57F-E411-224D-9969-B53ED06C00A0}">
      <dgm:prSet/>
      <dgm:spPr/>
      <dgm:t>
        <a:bodyPr/>
        <a:lstStyle/>
        <a:p>
          <a:endParaRPr lang="fr-FR" sz="4000"/>
        </a:p>
      </dgm:t>
    </dgm:pt>
    <dgm:pt modelId="{13E5C60E-ECF4-6B48-8007-D466E8454C2F}">
      <dgm:prSet custT="1"/>
      <dgm:spPr/>
      <dgm:t>
        <a:bodyPr/>
        <a:lstStyle/>
        <a:p>
          <a:pPr rtl="0"/>
          <a:r>
            <a:rPr lang="fr-FR" sz="1800" smtClean="0"/>
            <a:t>mettre en avant l'autonomie, la créativité et la responsabilité des élèves, le développement de l'entraide et de la coopération.</a:t>
          </a:r>
          <a:endParaRPr lang="fr-FR" sz="1800"/>
        </a:p>
      </dgm:t>
    </dgm:pt>
    <dgm:pt modelId="{B26F309A-CDE4-3B4E-ABC9-4AC36327166D}" type="parTrans" cxnId="{08CBBB31-7CC4-CD4B-BC68-111747CAD2B4}">
      <dgm:prSet/>
      <dgm:spPr/>
      <dgm:t>
        <a:bodyPr/>
        <a:lstStyle/>
        <a:p>
          <a:endParaRPr lang="fr-FR" sz="4000"/>
        </a:p>
      </dgm:t>
    </dgm:pt>
    <dgm:pt modelId="{EE2D90C1-F0D6-F247-8EE2-B3BF34ACE2ED}" type="sibTrans" cxnId="{08CBBB31-7CC4-CD4B-BC68-111747CAD2B4}">
      <dgm:prSet/>
      <dgm:spPr/>
      <dgm:t>
        <a:bodyPr/>
        <a:lstStyle/>
        <a:p>
          <a:endParaRPr lang="fr-FR" sz="4000"/>
        </a:p>
      </dgm:t>
    </dgm:pt>
    <dgm:pt modelId="{4257D06B-8268-C04E-8D33-39590F59501B}" type="pres">
      <dgm:prSet presAssocID="{BCAA13BE-F3A1-8F41-B05A-A79F0750398A}" presName="linear" presStyleCnt="0">
        <dgm:presLayoutVars>
          <dgm:dir/>
          <dgm:animLvl val="lvl"/>
          <dgm:resizeHandles val="exact"/>
        </dgm:presLayoutVars>
      </dgm:prSet>
      <dgm:spPr/>
    </dgm:pt>
    <dgm:pt modelId="{EF261D59-E9EF-2042-B130-260644BA41E9}" type="pres">
      <dgm:prSet presAssocID="{3715CED0-2E02-EF45-B914-98EB15C490FA}" presName="parentLin" presStyleCnt="0"/>
      <dgm:spPr/>
    </dgm:pt>
    <dgm:pt modelId="{C2141A24-A808-414E-A5BD-1AED4CEDDF32}" type="pres">
      <dgm:prSet presAssocID="{3715CED0-2E02-EF45-B914-98EB15C490FA}" presName="parentLeftMargin" presStyleLbl="node1" presStyleIdx="0" presStyleCnt="3"/>
      <dgm:spPr/>
    </dgm:pt>
    <dgm:pt modelId="{F86E3FF2-F3A5-024A-84C2-9D391ED2E988}" type="pres">
      <dgm:prSet presAssocID="{3715CED0-2E02-EF45-B914-98EB15C490F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A5196A3-4AE9-A244-9625-86B192086EA8}" type="pres">
      <dgm:prSet presAssocID="{3715CED0-2E02-EF45-B914-98EB15C490FA}" presName="negativeSpace" presStyleCnt="0"/>
      <dgm:spPr/>
    </dgm:pt>
    <dgm:pt modelId="{7DCCD889-BAC5-694B-823B-30690DF2F736}" type="pres">
      <dgm:prSet presAssocID="{3715CED0-2E02-EF45-B914-98EB15C490FA}" presName="childText" presStyleLbl="conFgAcc1" presStyleIdx="0" presStyleCnt="3">
        <dgm:presLayoutVars>
          <dgm:bulletEnabled val="1"/>
        </dgm:presLayoutVars>
      </dgm:prSet>
      <dgm:spPr/>
    </dgm:pt>
    <dgm:pt modelId="{FDEB24DA-84A1-1A45-BAB9-377DEB5E9EE0}" type="pres">
      <dgm:prSet presAssocID="{3CFB9F64-721C-264A-81C6-8AA900300303}" presName="spaceBetweenRectangles" presStyleCnt="0"/>
      <dgm:spPr/>
    </dgm:pt>
    <dgm:pt modelId="{C52B2F92-FD6E-F041-BF58-565C54E12BE3}" type="pres">
      <dgm:prSet presAssocID="{AD46ECF9-1EEA-E349-83CC-FAAEF04A2104}" presName="parentLin" presStyleCnt="0"/>
      <dgm:spPr/>
    </dgm:pt>
    <dgm:pt modelId="{20C892F2-3751-3C47-8D14-9CC4997C5AB2}" type="pres">
      <dgm:prSet presAssocID="{AD46ECF9-1EEA-E349-83CC-FAAEF04A2104}" presName="parentLeftMargin" presStyleLbl="node1" presStyleIdx="0" presStyleCnt="3"/>
      <dgm:spPr/>
    </dgm:pt>
    <dgm:pt modelId="{A3D3EA64-37E9-C94B-BD4D-2ADCE6026504}" type="pres">
      <dgm:prSet presAssocID="{AD46ECF9-1EEA-E349-83CC-FAAEF04A210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E5D483F-FDA9-6D47-8BFE-8B7992F31939}" type="pres">
      <dgm:prSet presAssocID="{AD46ECF9-1EEA-E349-83CC-FAAEF04A2104}" presName="negativeSpace" presStyleCnt="0"/>
      <dgm:spPr/>
    </dgm:pt>
    <dgm:pt modelId="{2502C924-DFF7-CC42-B06B-086615625A5C}" type="pres">
      <dgm:prSet presAssocID="{AD46ECF9-1EEA-E349-83CC-FAAEF04A2104}" presName="childText" presStyleLbl="conFgAcc1" presStyleIdx="1" presStyleCnt="3">
        <dgm:presLayoutVars>
          <dgm:bulletEnabled val="1"/>
        </dgm:presLayoutVars>
      </dgm:prSet>
      <dgm:spPr/>
    </dgm:pt>
    <dgm:pt modelId="{E925B702-9450-544C-86FE-5CC07BCAFC4A}" type="pres">
      <dgm:prSet presAssocID="{EF94A2E7-1FA8-E546-8706-DE20699C6EBE}" presName="spaceBetweenRectangles" presStyleCnt="0"/>
      <dgm:spPr/>
    </dgm:pt>
    <dgm:pt modelId="{3AB2144B-94DD-B64F-8866-0E66CED811A1}" type="pres">
      <dgm:prSet presAssocID="{1057A306-D47A-1847-84DE-8514D0F36CA1}" presName="parentLin" presStyleCnt="0"/>
      <dgm:spPr/>
    </dgm:pt>
    <dgm:pt modelId="{25CFC40D-263B-034A-B0E1-523DEE821579}" type="pres">
      <dgm:prSet presAssocID="{1057A306-D47A-1847-84DE-8514D0F36CA1}" presName="parentLeftMargin" presStyleLbl="node1" presStyleIdx="1" presStyleCnt="3"/>
      <dgm:spPr/>
    </dgm:pt>
    <dgm:pt modelId="{D3C36EFE-0805-8840-858B-9A1CFD95DD7C}" type="pres">
      <dgm:prSet presAssocID="{1057A306-D47A-1847-84DE-8514D0F36CA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B8762CD-F75A-964D-AD16-464DB4BCC215}" type="pres">
      <dgm:prSet presAssocID="{1057A306-D47A-1847-84DE-8514D0F36CA1}" presName="negativeSpace" presStyleCnt="0"/>
      <dgm:spPr/>
    </dgm:pt>
    <dgm:pt modelId="{9BA07AB6-EE37-8F4C-949F-7CE781F29976}" type="pres">
      <dgm:prSet presAssocID="{1057A306-D47A-1847-84DE-8514D0F36CA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9D66D77-024E-0A4E-88C8-B127FFF3E078}" type="presOf" srcId="{3715CED0-2E02-EF45-B914-98EB15C490FA}" destId="{C2141A24-A808-414E-A5BD-1AED4CEDDF32}" srcOrd="0" destOrd="0" presId="urn:microsoft.com/office/officeart/2005/8/layout/list1"/>
    <dgm:cxn modelId="{82791666-33A1-4F4F-A61E-238CEC74AE45}" srcId="{BCAA13BE-F3A1-8F41-B05A-A79F0750398A}" destId="{3715CED0-2E02-EF45-B914-98EB15C490FA}" srcOrd="0" destOrd="0" parTransId="{079BEBBA-7670-614E-977A-322C5D1C3B22}" sibTransId="{3CFB9F64-721C-264A-81C6-8AA900300303}"/>
    <dgm:cxn modelId="{23DCA8FB-AFCA-374D-8A9D-73900A51D759}" srcId="{1057A306-D47A-1847-84DE-8514D0F36CA1}" destId="{47356656-DF99-F94B-9C65-E7F0043157D4}" srcOrd="0" destOrd="0" parTransId="{FE51CA0B-5A66-0543-955D-59F8910042F1}" sibTransId="{96B0A6AF-C181-2945-AF4C-C3D483CC0ED3}"/>
    <dgm:cxn modelId="{C2CAE139-E20D-AF40-9BC5-D373DB18FDA5}" type="presOf" srcId="{47356656-DF99-F94B-9C65-E7F0043157D4}" destId="{9BA07AB6-EE37-8F4C-949F-7CE781F29976}" srcOrd="0" destOrd="0" presId="urn:microsoft.com/office/officeart/2005/8/layout/list1"/>
    <dgm:cxn modelId="{BE911588-124A-DD43-AC2A-A45A9BAE9D81}" type="presOf" srcId="{1057A306-D47A-1847-84DE-8514D0F36CA1}" destId="{25CFC40D-263B-034A-B0E1-523DEE821579}" srcOrd="0" destOrd="0" presId="urn:microsoft.com/office/officeart/2005/8/layout/list1"/>
    <dgm:cxn modelId="{E0EA4A78-BC51-CE4F-8387-23C4E545195E}" type="presOf" srcId="{AD46ECF9-1EEA-E349-83CC-FAAEF04A2104}" destId="{20C892F2-3751-3C47-8D14-9CC4997C5AB2}" srcOrd="0" destOrd="0" presId="urn:microsoft.com/office/officeart/2005/8/layout/list1"/>
    <dgm:cxn modelId="{CCB2A403-FC5F-C14F-8069-B4F7C70383A0}" type="presOf" srcId="{3715CED0-2E02-EF45-B914-98EB15C490FA}" destId="{F86E3FF2-F3A5-024A-84C2-9D391ED2E988}" srcOrd="1" destOrd="0" presId="urn:microsoft.com/office/officeart/2005/8/layout/list1"/>
    <dgm:cxn modelId="{1023660E-E905-E244-8FDC-5F584D2702DA}" srcId="{BCAA13BE-F3A1-8F41-B05A-A79F0750398A}" destId="{1057A306-D47A-1847-84DE-8514D0F36CA1}" srcOrd="2" destOrd="0" parTransId="{D3B29D6B-6309-0A4A-B5B0-140BBDE8B109}" sibTransId="{C209B1CC-E373-5247-A4A2-96A27FE473DE}"/>
    <dgm:cxn modelId="{08CBBB31-7CC4-CD4B-BC68-111747CAD2B4}" srcId="{1057A306-D47A-1847-84DE-8514D0F36CA1}" destId="{13E5C60E-ECF4-6B48-8007-D466E8454C2F}" srcOrd="2" destOrd="0" parTransId="{B26F309A-CDE4-3B4E-ABC9-4AC36327166D}" sibTransId="{EE2D90C1-F0D6-F247-8EE2-B3BF34ACE2ED}"/>
    <dgm:cxn modelId="{3AA21FCF-77F9-1B47-AE5B-1074CDF947E0}" srcId="{BCAA13BE-F3A1-8F41-B05A-A79F0750398A}" destId="{AD46ECF9-1EEA-E349-83CC-FAAEF04A2104}" srcOrd="1" destOrd="0" parTransId="{C52A496C-8070-324F-AB7C-1917CD34FE89}" sibTransId="{EF94A2E7-1FA8-E546-8706-DE20699C6EBE}"/>
    <dgm:cxn modelId="{1560CCB4-A594-4B43-9AA5-5808811439DC}" type="presOf" srcId="{13E5C60E-ECF4-6B48-8007-D466E8454C2F}" destId="{9BA07AB6-EE37-8F4C-949F-7CE781F29976}" srcOrd="0" destOrd="2" presId="urn:microsoft.com/office/officeart/2005/8/layout/list1"/>
    <dgm:cxn modelId="{D5DD1C4A-3462-FB45-9D30-6710F44EB8A2}" type="presOf" srcId="{5D524219-DAF2-2942-BC3B-5F6D1AC39F21}" destId="{9BA07AB6-EE37-8F4C-949F-7CE781F29976}" srcOrd="0" destOrd="1" presId="urn:microsoft.com/office/officeart/2005/8/layout/list1"/>
    <dgm:cxn modelId="{A86B158B-A965-9748-838D-21A3D9016D0E}" type="presOf" srcId="{1057A306-D47A-1847-84DE-8514D0F36CA1}" destId="{D3C36EFE-0805-8840-858B-9A1CFD95DD7C}" srcOrd="1" destOrd="0" presId="urn:microsoft.com/office/officeart/2005/8/layout/list1"/>
    <dgm:cxn modelId="{12FA7AD6-0C53-274E-9172-CB0254985FC4}" type="presOf" srcId="{BCAA13BE-F3A1-8F41-B05A-A79F0750398A}" destId="{4257D06B-8268-C04E-8D33-39590F59501B}" srcOrd="0" destOrd="0" presId="urn:microsoft.com/office/officeart/2005/8/layout/list1"/>
    <dgm:cxn modelId="{78EABA16-42B3-024C-BB46-840AE3945A17}" type="presOf" srcId="{AD46ECF9-1EEA-E349-83CC-FAAEF04A2104}" destId="{A3D3EA64-37E9-C94B-BD4D-2ADCE6026504}" srcOrd="1" destOrd="0" presId="urn:microsoft.com/office/officeart/2005/8/layout/list1"/>
    <dgm:cxn modelId="{EDCEC57F-E411-224D-9969-B53ED06C00A0}" srcId="{1057A306-D47A-1847-84DE-8514D0F36CA1}" destId="{5D524219-DAF2-2942-BC3B-5F6D1AC39F21}" srcOrd="1" destOrd="0" parTransId="{42A6BDBF-608A-AE4A-894C-B5689FC14667}" sibTransId="{5E22B2C1-2673-244B-A232-B3018F1E5104}"/>
    <dgm:cxn modelId="{C7D981CB-BFC2-0A44-B459-E2D6E01ABFF4}" type="presParOf" srcId="{4257D06B-8268-C04E-8D33-39590F59501B}" destId="{EF261D59-E9EF-2042-B130-260644BA41E9}" srcOrd="0" destOrd="0" presId="urn:microsoft.com/office/officeart/2005/8/layout/list1"/>
    <dgm:cxn modelId="{7FEE2677-05E9-784A-B2A1-A5C959649ABE}" type="presParOf" srcId="{EF261D59-E9EF-2042-B130-260644BA41E9}" destId="{C2141A24-A808-414E-A5BD-1AED4CEDDF32}" srcOrd="0" destOrd="0" presId="urn:microsoft.com/office/officeart/2005/8/layout/list1"/>
    <dgm:cxn modelId="{AE844755-C7AC-9A4D-8F16-6165FDD4EB24}" type="presParOf" srcId="{EF261D59-E9EF-2042-B130-260644BA41E9}" destId="{F86E3FF2-F3A5-024A-84C2-9D391ED2E988}" srcOrd="1" destOrd="0" presId="urn:microsoft.com/office/officeart/2005/8/layout/list1"/>
    <dgm:cxn modelId="{1F705755-9C63-3941-A586-0EBCB0D46C6D}" type="presParOf" srcId="{4257D06B-8268-C04E-8D33-39590F59501B}" destId="{3A5196A3-4AE9-A244-9625-86B192086EA8}" srcOrd="1" destOrd="0" presId="urn:microsoft.com/office/officeart/2005/8/layout/list1"/>
    <dgm:cxn modelId="{ADB96E79-8260-7B45-8CAC-472742281E28}" type="presParOf" srcId="{4257D06B-8268-C04E-8D33-39590F59501B}" destId="{7DCCD889-BAC5-694B-823B-30690DF2F736}" srcOrd="2" destOrd="0" presId="urn:microsoft.com/office/officeart/2005/8/layout/list1"/>
    <dgm:cxn modelId="{F09957DA-E562-A74A-B4AF-2E996C640DF1}" type="presParOf" srcId="{4257D06B-8268-C04E-8D33-39590F59501B}" destId="{FDEB24DA-84A1-1A45-BAB9-377DEB5E9EE0}" srcOrd="3" destOrd="0" presId="urn:microsoft.com/office/officeart/2005/8/layout/list1"/>
    <dgm:cxn modelId="{7EA8E8AB-26A0-1146-B293-63D83292FED4}" type="presParOf" srcId="{4257D06B-8268-C04E-8D33-39590F59501B}" destId="{C52B2F92-FD6E-F041-BF58-565C54E12BE3}" srcOrd="4" destOrd="0" presId="urn:microsoft.com/office/officeart/2005/8/layout/list1"/>
    <dgm:cxn modelId="{2D9A6A8C-A289-874B-9F38-0729503D3A46}" type="presParOf" srcId="{C52B2F92-FD6E-F041-BF58-565C54E12BE3}" destId="{20C892F2-3751-3C47-8D14-9CC4997C5AB2}" srcOrd="0" destOrd="0" presId="urn:microsoft.com/office/officeart/2005/8/layout/list1"/>
    <dgm:cxn modelId="{C0B39C91-497D-484A-804D-456E8211030F}" type="presParOf" srcId="{C52B2F92-FD6E-F041-BF58-565C54E12BE3}" destId="{A3D3EA64-37E9-C94B-BD4D-2ADCE6026504}" srcOrd="1" destOrd="0" presId="urn:microsoft.com/office/officeart/2005/8/layout/list1"/>
    <dgm:cxn modelId="{B6C12349-277A-984A-8570-B6E208D477AC}" type="presParOf" srcId="{4257D06B-8268-C04E-8D33-39590F59501B}" destId="{FE5D483F-FDA9-6D47-8BFE-8B7992F31939}" srcOrd="5" destOrd="0" presId="urn:microsoft.com/office/officeart/2005/8/layout/list1"/>
    <dgm:cxn modelId="{5B88C9BC-3FDE-1547-934D-EA27E3448FAC}" type="presParOf" srcId="{4257D06B-8268-C04E-8D33-39590F59501B}" destId="{2502C924-DFF7-CC42-B06B-086615625A5C}" srcOrd="6" destOrd="0" presId="urn:microsoft.com/office/officeart/2005/8/layout/list1"/>
    <dgm:cxn modelId="{CF8B8794-1CFD-E249-8E99-B292FEB98592}" type="presParOf" srcId="{4257D06B-8268-C04E-8D33-39590F59501B}" destId="{E925B702-9450-544C-86FE-5CC07BCAFC4A}" srcOrd="7" destOrd="0" presId="urn:microsoft.com/office/officeart/2005/8/layout/list1"/>
    <dgm:cxn modelId="{20D46BA3-66E7-114F-A692-C1F8E5ACA760}" type="presParOf" srcId="{4257D06B-8268-C04E-8D33-39590F59501B}" destId="{3AB2144B-94DD-B64F-8866-0E66CED811A1}" srcOrd="8" destOrd="0" presId="urn:microsoft.com/office/officeart/2005/8/layout/list1"/>
    <dgm:cxn modelId="{D71EA754-B8CC-5F48-8DFB-89E7F6DC6DD5}" type="presParOf" srcId="{3AB2144B-94DD-B64F-8866-0E66CED811A1}" destId="{25CFC40D-263B-034A-B0E1-523DEE821579}" srcOrd="0" destOrd="0" presId="urn:microsoft.com/office/officeart/2005/8/layout/list1"/>
    <dgm:cxn modelId="{78860568-7CE7-574E-82F0-E7CF1C4E408B}" type="presParOf" srcId="{3AB2144B-94DD-B64F-8866-0E66CED811A1}" destId="{D3C36EFE-0805-8840-858B-9A1CFD95DD7C}" srcOrd="1" destOrd="0" presId="urn:microsoft.com/office/officeart/2005/8/layout/list1"/>
    <dgm:cxn modelId="{7E0DCC40-4DCF-DE4C-8B64-2AE3F0617520}" type="presParOf" srcId="{4257D06B-8268-C04E-8D33-39590F59501B}" destId="{BB8762CD-F75A-964D-AD16-464DB4BCC215}" srcOrd="9" destOrd="0" presId="urn:microsoft.com/office/officeart/2005/8/layout/list1"/>
    <dgm:cxn modelId="{ECEAA787-8D53-1F4A-9C4F-F6C1FCAC0BB3}" type="presParOf" srcId="{4257D06B-8268-C04E-8D33-39590F59501B}" destId="{9BA07AB6-EE37-8F4C-949F-7CE781F2997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2918EA-5C9D-2B41-BA08-561D08C8F83C}" type="doc">
      <dgm:prSet loTypeId="urn:microsoft.com/office/officeart/2005/8/layout/vList2" loCatId="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fr-FR"/>
        </a:p>
      </dgm:t>
    </dgm:pt>
    <dgm:pt modelId="{F0556817-B05C-C047-81DD-210EBBA9BE02}">
      <dgm:prSet/>
      <dgm:spPr/>
      <dgm:t>
        <a:bodyPr/>
        <a:lstStyle/>
        <a:p>
          <a:pPr rtl="0"/>
          <a:r>
            <a:rPr lang="fr-FR" smtClean="0"/>
            <a:t>Généralisation des </a:t>
          </a:r>
          <a:r>
            <a:rPr lang="fr-FR" b="1" smtClean="0"/>
            <a:t>projets éducatifs territoriaux</a:t>
          </a:r>
          <a:r>
            <a:rPr lang="fr-FR" smtClean="0"/>
            <a:t> (PEDT) </a:t>
          </a:r>
          <a:endParaRPr lang="fr-FR"/>
        </a:p>
      </dgm:t>
    </dgm:pt>
    <dgm:pt modelId="{C1B8C177-714A-BC4E-B974-20EF8A9A547A}" type="parTrans" cxnId="{96910340-E1C6-814C-B1E4-47246C98A016}">
      <dgm:prSet/>
      <dgm:spPr/>
      <dgm:t>
        <a:bodyPr/>
        <a:lstStyle/>
        <a:p>
          <a:endParaRPr lang="fr-FR"/>
        </a:p>
      </dgm:t>
    </dgm:pt>
    <dgm:pt modelId="{ED74ECEB-D906-A243-9942-D1EB3E859BA8}" type="sibTrans" cxnId="{96910340-E1C6-814C-B1E4-47246C98A016}">
      <dgm:prSet/>
      <dgm:spPr/>
      <dgm:t>
        <a:bodyPr/>
        <a:lstStyle/>
        <a:p>
          <a:endParaRPr lang="fr-FR"/>
        </a:p>
      </dgm:t>
    </dgm:pt>
    <dgm:pt modelId="{507726D8-7954-2F42-9A84-040F4CA7BED4}">
      <dgm:prSet/>
      <dgm:spPr/>
      <dgm:t>
        <a:bodyPr/>
        <a:lstStyle/>
        <a:p>
          <a:pPr rtl="0"/>
          <a:r>
            <a:rPr lang="fr-FR" smtClean="0"/>
            <a:t>Généralisation des </a:t>
          </a:r>
          <a:r>
            <a:rPr lang="fr-FR" b="1" smtClean="0"/>
            <a:t>comités départementaux d'éducation à la santé et à la citoyenneté </a:t>
          </a:r>
          <a:r>
            <a:rPr lang="fr-FR" smtClean="0"/>
            <a:t>(CESC) </a:t>
          </a:r>
          <a:endParaRPr lang="fr-FR"/>
        </a:p>
      </dgm:t>
    </dgm:pt>
    <dgm:pt modelId="{9DDC80F0-F163-0445-B12C-4DAF9138B75E}" type="parTrans" cxnId="{0EEF62C6-EAB3-8340-BF27-34B5342E17D7}">
      <dgm:prSet/>
      <dgm:spPr/>
      <dgm:t>
        <a:bodyPr/>
        <a:lstStyle/>
        <a:p>
          <a:endParaRPr lang="fr-FR"/>
        </a:p>
      </dgm:t>
    </dgm:pt>
    <dgm:pt modelId="{BA9F42CA-0994-C943-B606-3F882919D479}" type="sibTrans" cxnId="{0EEF62C6-EAB3-8340-BF27-34B5342E17D7}">
      <dgm:prSet/>
      <dgm:spPr/>
      <dgm:t>
        <a:bodyPr/>
        <a:lstStyle/>
        <a:p>
          <a:endParaRPr lang="fr-FR"/>
        </a:p>
      </dgm:t>
    </dgm:pt>
    <dgm:pt modelId="{84C90BC7-41ED-C84A-A2E7-233762E73EC6}">
      <dgm:prSet/>
      <dgm:spPr/>
      <dgm:t>
        <a:bodyPr/>
        <a:lstStyle/>
        <a:p>
          <a:pPr rtl="0"/>
          <a:r>
            <a:rPr lang="fr-FR" smtClean="0"/>
            <a:t>Encouragement des associations sportives</a:t>
          </a:r>
          <a:endParaRPr lang="fr-FR"/>
        </a:p>
      </dgm:t>
    </dgm:pt>
    <dgm:pt modelId="{E9390FFC-9125-F64F-89EF-4604D5F04069}" type="parTrans" cxnId="{8777D703-7409-084D-A34B-8A5C7B88289A}">
      <dgm:prSet/>
      <dgm:spPr/>
      <dgm:t>
        <a:bodyPr/>
        <a:lstStyle/>
        <a:p>
          <a:endParaRPr lang="fr-FR"/>
        </a:p>
      </dgm:t>
    </dgm:pt>
    <dgm:pt modelId="{3993A4A5-A934-7F42-A41A-8021A5106089}" type="sibTrans" cxnId="{8777D703-7409-084D-A34B-8A5C7B88289A}">
      <dgm:prSet/>
      <dgm:spPr/>
      <dgm:t>
        <a:bodyPr/>
        <a:lstStyle/>
        <a:p>
          <a:endParaRPr lang="fr-FR"/>
        </a:p>
      </dgm:t>
    </dgm:pt>
    <dgm:pt modelId="{AC013A7C-9E58-2743-8FED-FED59652A652}">
      <dgm:prSet/>
      <dgm:spPr/>
      <dgm:t>
        <a:bodyPr/>
        <a:lstStyle/>
        <a:p>
          <a:pPr rtl="0"/>
          <a:r>
            <a:rPr lang="fr-FR" smtClean="0"/>
            <a:t>Renforcement de la co-éducation</a:t>
          </a:r>
          <a:endParaRPr lang="fr-FR"/>
        </a:p>
      </dgm:t>
    </dgm:pt>
    <dgm:pt modelId="{6CD4B174-115E-9549-A148-06A0121703A8}" type="parTrans" cxnId="{8097B832-F31C-DD44-88A2-F8380837B513}">
      <dgm:prSet/>
      <dgm:spPr/>
      <dgm:t>
        <a:bodyPr/>
        <a:lstStyle/>
        <a:p>
          <a:endParaRPr lang="fr-FR"/>
        </a:p>
      </dgm:t>
    </dgm:pt>
    <dgm:pt modelId="{2661EADD-1501-DD4C-B28C-2AF09F275BB2}" type="sibTrans" cxnId="{8097B832-F31C-DD44-88A2-F8380837B513}">
      <dgm:prSet/>
      <dgm:spPr/>
      <dgm:t>
        <a:bodyPr/>
        <a:lstStyle/>
        <a:p>
          <a:endParaRPr lang="fr-FR"/>
        </a:p>
      </dgm:t>
    </dgm:pt>
    <dgm:pt modelId="{E8E971D8-99BB-8544-B552-5AEEF60C4269}" type="pres">
      <dgm:prSet presAssocID="{0E2918EA-5C9D-2B41-BA08-561D08C8F83C}" presName="linear" presStyleCnt="0">
        <dgm:presLayoutVars>
          <dgm:animLvl val="lvl"/>
          <dgm:resizeHandles val="exact"/>
        </dgm:presLayoutVars>
      </dgm:prSet>
      <dgm:spPr/>
    </dgm:pt>
    <dgm:pt modelId="{54763EBA-C724-2445-BB14-51A866367650}" type="pres">
      <dgm:prSet presAssocID="{F0556817-B05C-C047-81DD-210EBBA9BE0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71309F9-630D-3C41-88BC-68DF5C8AA9C1}" type="pres">
      <dgm:prSet presAssocID="{ED74ECEB-D906-A243-9942-D1EB3E859BA8}" presName="spacer" presStyleCnt="0"/>
      <dgm:spPr/>
    </dgm:pt>
    <dgm:pt modelId="{D31AB62E-FBAB-EA41-9542-31063E7E5A99}" type="pres">
      <dgm:prSet presAssocID="{507726D8-7954-2F42-9A84-040F4CA7BED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05CBB66-8424-1642-9601-0018E9C637A7}" type="pres">
      <dgm:prSet presAssocID="{BA9F42CA-0994-C943-B606-3F882919D479}" presName="spacer" presStyleCnt="0"/>
      <dgm:spPr/>
    </dgm:pt>
    <dgm:pt modelId="{34CD7180-8A62-5744-9616-912709D8942D}" type="pres">
      <dgm:prSet presAssocID="{84C90BC7-41ED-C84A-A2E7-233762E73EC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5DE96C2-A103-184F-80F2-7D8082379B17}" type="pres">
      <dgm:prSet presAssocID="{3993A4A5-A934-7F42-A41A-8021A5106089}" presName="spacer" presStyleCnt="0"/>
      <dgm:spPr/>
    </dgm:pt>
    <dgm:pt modelId="{80B83C81-3A66-4140-8238-FCBEE4461EB4}" type="pres">
      <dgm:prSet presAssocID="{AC013A7C-9E58-2743-8FED-FED59652A65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20BF06-A0D2-6B46-81A5-95B11AA5C43B}" type="presOf" srcId="{AC013A7C-9E58-2743-8FED-FED59652A652}" destId="{80B83C81-3A66-4140-8238-FCBEE4461EB4}" srcOrd="0" destOrd="0" presId="urn:microsoft.com/office/officeart/2005/8/layout/vList2"/>
    <dgm:cxn modelId="{96910340-E1C6-814C-B1E4-47246C98A016}" srcId="{0E2918EA-5C9D-2B41-BA08-561D08C8F83C}" destId="{F0556817-B05C-C047-81DD-210EBBA9BE02}" srcOrd="0" destOrd="0" parTransId="{C1B8C177-714A-BC4E-B974-20EF8A9A547A}" sibTransId="{ED74ECEB-D906-A243-9942-D1EB3E859BA8}"/>
    <dgm:cxn modelId="{3D4EAC66-4DF4-0F42-89B8-E483ECD27CBD}" type="presOf" srcId="{F0556817-B05C-C047-81DD-210EBBA9BE02}" destId="{54763EBA-C724-2445-BB14-51A866367650}" srcOrd="0" destOrd="0" presId="urn:microsoft.com/office/officeart/2005/8/layout/vList2"/>
    <dgm:cxn modelId="{D71E4EFE-4834-8840-B9FD-2CCC14C9502A}" type="presOf" srcId="{507726D8-7954-2F42-9A84-040F4CA7BED4}" destId="{D31AB62E-FBAB-EA41-9542-31063E7E5A99}" srcOrd="0" destOrd="0" presId="urn:microsoft.com/office/officeart/2005/8/layout/vList2"/>
    <dgm:cxn modelId="{8097B832-F31C-DD44-88A2-F8380837B513}" srcId="{0E2918EA-5C9D-2B41-BA08-561D08C8F83C}" destId="{AC013A7C-9E58-2743-8FED-FED59652A652}" srcOrd="3" destOrd="0" parTransId="{6CD4B174-115E-9549-A148-06A0121703A8}" sibTransId="{2661EADD-1501-DD4C-B28C-2AF09F275BB2}"/>
    <dgm:cxn modelId="{01ECB340-E258-824A-B4D2-6B55C6C26830}" type="presOf" srcId="{0E2918EA-5C9D-2B41-BA08-561D08C8F83C}" destId="{E8E971D8-99BB-8544-B552-5AEEF60C4269}" srcOrd="0" destOrd="0" presId="urn:microsoft.com/office/officeart/2005/8/layout/vList2"/>
    <dgm:cxn modelId="{679B9F09-1E99-6649-BC0C-534E61E9A7DD}" type="presOf" srcId="{84C90BC7-41ED-C84A-A2E7-233762E73EC6}" destId="{34CD7180-8A62-5744-9616-912709D8942D}" srcOrd="0" destOrd="0" presId="urn:microsoft.com/office/officeart/2005/8/layout/vList2"/>
    <dgm:cxn modelId="{0EEF62C6-EAB3-8340-BF27-34B5342E17D7}" srcId="{0E2918EA-5C9D-2B41-BA08-561D08C8F83C}" destId="{507726D8-7954-2F42-9A84-040F4CA7BED4}" srcOrd="1" destOrd="0" parTransId="{9DDC80F0-F163-0445-B12C-4DAF9138B75E}" sibTransId="{BA9F42CA-0994-C943-B606-3F882919D479}"/>
    <dgm:cxn modelId="{8777D703-7409-084D-A34B-8A5C7B88289A}" srcId="{0E2918EA-5C9D-2B41-BA08-561D08C8F83C}" destId="{84C90BC7-41ED-C84A-A2E7-233762E73EC6}" srcOrd="2" destOrd="0" parTransId="{E9390FFC-9125-F64F-89EF-4604D5F04069}" sibTransId="{3993A4A5-A934-7F42-A41A-8021A5106089}"/>
    <dgm:cxn modelId="{126BAE5E-DC77-EC4D-95E5-AF1913142F96}" type="presParOf" srcId="{E8E971D8-99BB-8544-B552-5AEEF60C4269}" destId="{54763EBA-C724-2445-BB14-51A866367650}" srcOrd="0" destOrd="0" presId="urn:microsoft.com/office/officeart/2005/8/layout/vList2"/>
    <dgm:cxn modelId="{892803FE-15CC-4F47-A841-DA0DC62536F2}" type="presParOf" srcId="{E8E971D8-99BB-8544-B552-5AEEF60C4269}" destId="{A71309F9-630D-3C41-88BC-68DF5C8AA9C1}" srcOrd="1" destOrd="0" presId="urn:microsoft.com/office/officeart/2005/8/layout/vList2"/>
    <dgm:cxn modelId="{8FB54E4D-365D-A94A-B30F-F6024BF218A5}" type="presParOf" srcId="{E8E971D8-99BB-8544-B552-5AEEF60C4269}" destId="{D31AB62E-FBAB-EA41-9542-31063E7E5A99}" srcOrd="2" destOrd="0" presId="urn:microsoft.com/office/officeart/2005/8/layout/vList2"/>
    <dgm:cxn modelId="{3C35021A-7F6F-FF48-B174-CB9E76014F23}" type="presParOf" srcId="{E8E971D8-99BB-8544-B552-5AEEF60C4269}" destId="{305CBB66-8424-1642-9601-0018E9C637A7}" srcOrd="3" destOrd="0" presId="urn:microsoft.com/office/officeart/2005/8/layout/vList2"/>
    <dgm:cxn modelId="{E866F883-B0E0-E74C-9C71-9D9305DD501D}" type="presParOf" srcId="{E8E971D8-99BB-8544-B552-5AEEF60C4269}" destId="{34CD7180-8A62-5744-9616-912709D8942D}" srcOrd="4" destOrd="0" presId="urn:microsoft.com/office/officeart/2005/8/layout/vList2"/>
    <dgm:cxn modelId="{0633C0AE-C197-F546-96AD-6E1A1A27EB40}" type="presParOf" srcId="{E8E971D8-99BB-8544-B552-5AEEF60C4269}" destId="{65DE96C2-A103-184F-80F2-7D8082379B17}" srcOrd="5" destOrd="0" presId="urn:microsoft.com/office/officeart/2005/8/layout/vList2"/>
    <dgm:cxn modelId="{2F0FB973-73D0-464D-A43F-12E958B57FBF}" type="presParOf" srcId="{E8E971D8-99BB-8544-B552-5AEEF60C4269}" destId="{80B83C81-3A66-4140-8238-FCBEE4461E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2394D0-FEA2-7A4B-8E59-67283C9B2A7E}" type="doc">
      <dgm:prSet loTypeId="urn:microsoft.com/office/officeart/2005/8/layout/default" loCatId="" qsTypeId="urn:microsoft.com/office/officeart/2005/8/quickstyle/simple4" qsCatId="simple" csTypeId="urn:microsoft.com/office/officeart/2005/8/colors/colorful4" csCatId="colorful"/>
      <dgm:spPr/>
      <dgm:t>
        <a:bodyPr/>
        <a:lstStyle/>
        <a:p>
          <a:endParaRPr lang="fr-FR"/>
        </a:p>
      </dgm:t>
    </dgm:pt>
    <dgm:pt modelId="{2F3B6F45-4C81-BA4D-B0D9-D6A8B49DC3A5}">
      <dgm:prSet/>
      <dgm:spPr/>
      <dgm:t>
        <a:bodyPr/>
        <a:lstStyle/>
        <a:p>
          <a:pPr rtl="0"/>
          <a:r>
            <a:rPr lang="fr-FR" smtClean="0"/>
            <a:t>Des formations continues:</a:t>
          </a:r>
          <a:endParaRPr lang="fr-FR"/>
        </a:p>
      </dgm:t>
    </dgm:pt>
    <dgm:pt modelId="{33A53BF1-FA68-6542-AE8D-B67080E1CC6E}" type="parTrans" cxnId="{DC348589-A687-9042-AF0F-EE5530655D35}">
      <dgm:prSet/>
      <dgm:spPr/>
      <dgm:t>
        <a:bodyPr/>
        <a:lstStyle/>
        <a:p>
          <a:endParaRPr lang="fr-FR"/>
        </a:p>
      </dgm:t>
    </dgm:pt>
    <dgm:pt modelId="{6AF56EB5-7EB9-B04E-84CF-E46509070E29}" type="sibTrans" cxnId="{DC348589-A687-9042-AF0F-EE5530655D35}">
      <dgm:prSet/>
      <dgm:spPr/>
      <dgm:t>
        <a:bodyPr/>
        <a:lstStyle/>
        <a:p>
          <a:endParaRPr lang="fr-FR"/>
        </a:p>
      </dgm:t>
    </dgm:pt>
    <dgm:pt modelId="{3C921551-D78B-904B-9CF7-F87740B693AF}">
      <dgm:prSet/>
      <dgm:spPr/>
      <dgm:t>
        <a:bodyPr/>
        <a:lstStyle/>
        <a:p>
          <a:pPr rtl="0"/>
          <a:r>
            <a:rPr lang="fr-FR" smtClean="0"/>
            <a:t>De proximité</a:t>
          </a:r>
          <a:endParaRPr lang="fr-FR"/>
        </a:p>
      </dgm:t>
    </dgm:pt>
    <dgm:pt modelId="{7E53032F-DC91-014C-A125-BE1E7FFDCCA2}" type="parTrans" cxnId="{C2766338-46F2-894A-80E8-BCE2096F4B91}">
      <dgm:prSet/>
      <dgm:spPr/>
      <dgm:t>
        <a:bodyPr/>
        <a:lstStyle/>
        <a:p>
          <a:endParaRPr lang="fr-FR"/>
        </a:p>
      </dgm:t>
    </dgm:pt>
    <dgm:pt modelId="{4DB9C43B-A04D-1A47-A7A6-F8B5BBDCC405}" type="sibTrans" cxnId="{C2766338-46F2-894A-80E8-BCE2096F4B91}">
      <dgm:prSet/>
      <dgm:spPr/>
      <dgm:t>
        <a:bodyPr/>
        <a:lstStyle/>
        <a:p>
          <a:endParaRPr lang="fr-FR"/>
        </a:p>
      </dgm:t>
    </dgm:pt>
    <dgm:pt modelId="{F2E78C5B-CB99-764C-9F4C-D6BBAD92FE66}">
      <dgm:prSet/>
      <dgm:spPr/>
      <dgm:t>
        <a:bodyPr/>
        <a:lstStyle/>
        <a:p>
          <a:pPr rtl="0"/>
          <a:r>
            <a:rPr lang="fr-FR" smtClean="0"/>
            <a:t>De qualité</a:t>
          </a:r>
          <a:endParaRPr lang="fr-FR"/>
        </a:p>
      </dgm:t>
    </dgm:pt>
    <dgm:pt modelId="{ACFB7480-C443-8F40-BC8F-C0F065FB30E5}" type="parTrans" cxnId="{493DDCCD-9AE7-F746-B18C-8016B415BAB5}">
      <dgm:prSet/>
      <dgm:spPr/>
      <dgm:t>
        <a:bodyPr/>
        <a:lstStyle/>
        <a:p>
          <a:endParaRPr lang="fr-FR"/>
        </a:p>
      </dgm:t>
    </dgm:pt>
    <dgm:pt modelId="{7D4FAC87-85A6-7A44-BCD2-70650FDC2A8F}" type="sibTrans" cxnId="{493DDCCD-9AE7-F746-B18C-8016B415BAB5}">
      <dgm:prSet/>
      <dgm:spPr/>
      <dgm:t>
        <a:bodyPr/>
        <a:lstStyle/>
        <a:p>
          <a:endParaRPr lang="fr-FR"/>
        </a:p>
      </dgm:t>
    </dgm:pt>
    <dgm:pt modelId="{F48F5A4B-6D94-5548-83A6-263689D463DE}">
      <dgm:prSet/>
      <dgm:spPr/>
      <dgm:t>
        <a:bodyPr/>
        <a:lstStyle/>
        <a:p>
          <a:pPr rtl="0"/>
          <a:r>
            <a:rPr lang="fr-FR" smtClean="0"/>
            <a:t>Incluant la modalité numérique (que les parcours M@gistère viennent enrichir)</a:t>
          </a:r>
          <a:endParaRPr lang="fr-FR"/>
        </a:p>
      </dgm:t>
    </dgm:pt>
    <dgm:pt modelId="{5CE37540-D52B-DB42-B908-A350F95C53B4}" type="parTrans" cxnId="{B4E741CD-F35C-1A41-B2EA-80D76D702F33}">
      <dgm:prSet/>
      <dgm:spPr/>
      <dgm:t>
        <a:bodyPr/>
        <a:lstStyle/>
        <a:p>
          <a:endParaRPr lang="fr-FR"/>
        </a:p>
      </dgm:t>
    </dgm:pt>
    <dgm:pt modelId="{C12D3AAF-DFCF-E345-99EA-32C698048F1B}" type="sibTrans" cxnId="{B4E741CD-F35C-1A41-B2EA-80D76D702F33}">
      <dgm:prSet/>
      <dgm:spPr/>
      <dgm:t>
        <a:bodyPr/>
        <a:lstStyle/>
        <a:p>
          <a:endParaRPr lang="fr-FR"/>
        </a:p>
      </dgm:t>
    </dgm:pt>
    <dgm:pt modelId="{241A7A6A-D777-6B48-B7FF-1857B73987B1}">
      <dgm:prSet/>
      <dgm:spPr/>
      <dgm:t>
        <a:bodyPr/>
        <a:lstStyle/>
        <a:p>
          <a:pPr rtl="0"/>
          <a:r>
            <a:rPr lang="fr-FR" smtClean="0"/>
            <a:t>Qui seront confortés par la nouvelle politique de ressources d'accompagnement</a:t>
          </a:r>
          <a:endParaRPr lang="fr-FR"/>
        </a:p>
      </dgm:t>
    </dgm:pt>
    <dgm:pt modelId="{FCEC9C65-F111-5642-BA04-10327376719E}" type="parTrans" cxnId="{5BF1894C-B6AF-7847-8A9C-2A582796EC3A}">
      <dgm:prSet/>
      <dgm:spPr/>
      <dgm:t>
        <a:bodyPr/>
        <a:lstStyle/>
        <a:p>
          <a:endParaRPr lang="fr-FR"/>
        </a:p>
      </dgm:t>
    </dgm:pt>
    <dgm:pt modelId="{B0A0D872-56BA-564A-91AB-6369000BB56B}" type="sibTrans" cxnId="{5BF1894C-B6AF-7847-8A9C-2A582796EC3A}">
      <dgm:prSet/>
      <dgm:spPr/>
      <dgm:t>
        <a:bodyPr/>
        <a:lstStyle/>
        <a:p>
          <a:endParaRPr lang="fr-FR"/>
        </a:p>
      </dgm:t>
    </dgm:pt>
    <dgm:pt modelId="{768C1409-D249-DF41-88B9-467F5A777C70}">
      <dgm:prSet/>
      <dgm:spPr/>
      <dgm:t>
        <a:bodyPr/>
        <a:lstStyle/>
        <a:p>
          <a:pPr rtl="0"/>
          <a:r>
            <a:rPr lang="fr-FR" smtClean="0"/>
            <a:t>Une formation initiale en alternance avec un lien effectif entre temps de formation en ESPE et temps de formation en situation professionnelle</a:t>
          </a:r>
          <a:endParaRPr lang="fr-FR"/>
        </a:p>
      </dgm:t>
    </dgm:pt>
    <dgm:pt modelId="{01364458-52F1-BE46-A2A3-DBC19A4C1239}" type="parTrans" cxnId="{1BCF5A44-C96C-414B-89BE-DD74C02AFA20}">
      <dgm:prSet/>
      <dgm:spPr/>
      <dgm:t>
        <a:bodyPr/>
        <a:lstStyle/>
        <a:p>
          <a:endParaRPr lang="fr-FR"/>
        </a:p>
      </dgm:t>
    </dgm:pt>
    <dgm:pt modelId="{0EF889A2-8F09-2344-8854-1D4D24822820}" type="sibTrans" cxnId="{1BCF5A44-C96C-414B-89BE-DD74C02AFA20}">
      <dgm:prSet/>
      <dgm:spPr/>
      <dgm:t>
        <a:bodyPr/>
        <a:lstStyle/>
        <a:p>
          <a:endParaRPr lang="fr-FR"/>
        </a:p>
      </dgm:t>
    </dgm:pt>
    <dgm:pt modelId="{4BBC9F01-1B42-C043-911D-E882F42A5211}" type="pres">
      <dgm:prSet presAssocID="{9F2394D0-FEA2-7A4B-8E59-67283C9B2A7E}" presName="diagram" presStyleCnt="0">
        <dgm:presLayoutVars>
          <dgm:dir/>
          <dgm:resizeHandles val="exact"/>
        </dgm:presLayoutVars>
      </dgm:prSet>
      <dgm:spPr/>
    </dgm:pt>
    <dgm:pt modelId="{D8227428-F4B1-0F4A-97BE-0ED404BF809E}" type="pres">
      <dgm:prSet presAssocID="{2F3B6F45-4C81-BA4D-B0D9-D6A8B49DC3A5}" presName="node" presStyleLbl="node1" presStyleIdx="0" presStyleCnt="2">
        <dgm:presLayoutVars>
          <dgm:bulletEnabled val="1"/>
        </dgm:presLayoutVars>
      </dgm:prSet>
      <dgm:spPr/>
    </dgm:pt>
    <dgm:pt modelId="{CB964593-92F1-5243-AFEA-97A0611CC69C}" type="pres">
      <dgm:prSet presAssocID="{6AF56EB5-7EB9-B04E-84CF-E46509070E29}" presName="sibTrans" presStyleCnt="0"/>
      <dgm:spPr/>
    </dgm:pt>
    <dgm:pt modelId="{82CCECD4-9425-1B42-97C4-7E22984731C5}" type="pres">
      <dgm:prSet presAssocID="{768C1409-D249-DF41-88B9-467F5A777C70}" presName="node" presStyleLbl="node1" presStyleIdx="1" presStyleCnt="2">
        <dgm:presLayoutVars>
          <dgm:bulletEnabled val="1"/>
        </dgm:presLayoutVars>
      </dgm:prSet>
      <dgm:spPr/>
    </dgm:pt>
  </dgm:ptLst>
  <dgm:cxnLst>
    <dgm:cxn modelId="{493DDCCD-9AE7-F746-B18C-8016B415BAB5}" srcId="{2F3B6F45-4C81-BA4D-B0D9-D6A8B49DC3A5}" destId="{F2E78C5B-CB99-764C-9F4C-D6BBAD92FE66}" srcOrd="1" destOrd="0" parTransId="{ACFB7480-C443-8F40-BC8F-C0F065FB30E5}" sibTransId="{7D4FAC87-85A6-7A44-BCD2-70650FDC2A8F}"/>
    <dgm:cxn modelId="{C2766338-46F2-894A-80E8-BCE2096F4B91}" srcId="{2F3B6F45-4C81-BA4D-B0D9-D6A8B49DC3A5}" destId="{3C921551-D78B-904B-9CF7-F87740B693AF}" srcOrd="0" destOrd="0" parTransId="{7E53032F-DC91-014C-A125-BE1E7FFDCCA2}" sibTransId="{4DB9C43B-A04D-1A47-A7A6-F8B5BBDCC405}"/>
    <dgm:cxn modelId="{B4E741CD-F35C-1A41-B2EA-80D76D702F33}" srcId="{2F3B6F45-4C81-BA4D-B0D9-D6A8B49DC3A5}" destId="{F48F5A4B-6D94-5548-83A6-263689D463DE}" srcOrd="2" destOrd="0" parTransId="{5CE37540-D52B-DB42-B908-A350F95C53B4}" sibTransId="{C12D3AAF-DFCF-E345-99EA-32C698048F1B}"/>
    <dgm:cxn modelId="{33229757-DBA0-5A43-B77F-6C3F16805514}" type="presOf" srcId="{F48F5A4B-6D94-5548-83A6-263689D463DE}" destId="{D8227428-F4B1-0F4A-97BE-0ED404BF809E}" srcOrd="0" destOrd="3" presId="urn:microsoft.com/office/officeart/2005/8/layout/default"/>
    <dgm:cxn modelId="{5BF1894C-B6AF-7847-8A9C-2A582796EC3A}" srcId="{2F3B6F45-4C81-BA4D-B0D9-D6A8B49DC3A5}" destId="{241A7A6A-D777-6B48-B7FF-1857B73987B1}" srcOrd="3" destOrd="0" parTransId="{FCEC9C65-F111-5642-BA04-10327376719E}" sibTransId="{B0A0D872-56BA-564A-91AB-6369000BB56B}"/>
    <dgm:cxn modelId="{0ACA5EF8-BACF-9444-8DE0-F67387DDADA9}" type="presOf" srcId="{F2E78C5B-CB99-764C-9F4C-D6BBAD92FE66}" destId="{D8227428-F4B1-0F4A-97BE-0ED404BF809E}" srcOrd="0" destOrd="2" presId="urn:microsoft.com/office/officeart/2005/8/layout/default"/>
    <dgm:cxn modelId="{D1D89ABC-8853-AE4F-BB00-EA2A7C45F682}" type="presOf" srcId="{768C1409-D249-DF41-88B9-467F5A777C70}" destId="{82CCECD4-9425-1B42-97C4-7E22984731C5}" srcOrd="0" destOrd="0" presId="urn:microsoft.com/office/officeart/2005/8/layout/default"/>
    <dgm:cxn modelId="{DC348589-A687-9042-AF0F-EE5530655D35}" srcId="{9F2394D0-FEA2-7A4B-8E59-67283C9B2A7E}" destId="{2F3B6F45-4C81-BA4D-B0D9-D6A8B49DC3A5}" srcOrd="0" destOrd="0" parTransId="{33A53BF1-FA68-6542-AE8D-B67080E1CC6E}" sibTransId="{6AF56EB5-7EB9-B04E-84CF-E46509070E29}"/>
    <dgm:cxn modelId="{1BCF5A44-C96C-414B-89BE-DD74C02AFA20}" srcId="{9F2394D0-FEA2-7A4B-8E59-67283C9B2A7E}" destId="{768C1409-D249-DF41-88B9-467F5A777C70}" srcOrd="1" destOrd="0" parTransId="{01364458-52F1-BE46-A2A3-DBC19A4C1239}" sibTransId="{0EF889A2-8F09-2344-8854-1D4D24822820}"/>
    <dgm:cxn modelId="{BC2307AE-2535-3845-9EE0-FF15EF0724CC}" type="presOf" srcId="{241A7A6A-D777-6B48-B7FF-1857B73987B1}" destId="{D8227428-F4B1-0F4A-97BE-0ED404BF809E}" srcOrd="0" destOrd="4" presId="urn:microsoft.com/office/officeart/2005/8/layout/default"/>
    <dgm:cxn modelId="{77C2F457-4E2D-4C4B-B6E8-9F287B0D9FCE}" type="presOf" srcId="{3C921551-D78B-904B-9CF7-F87740B693AF}" destId="{D8227428-F4B1-0F4A-97BE-0ED404BF809E}" srcOrd="0" destOrd="1" presId="urn:microsoft.com/office/officeart/2005/8/layout/default"/>
    <dgm:cxn modelId="{5D71D097-2ECA-1C48-AC1C-8FB084A07411}" type="presOf" srcId="{2F3B6F45-4C81-BA4D-B0D9-D6A8B49DC3A5}" destId="{D8227428-F4B1-0F4A-97BE-0ED404BF809E}" srcOrd="0" destOrd="0" presId="urn:microsoft.com/office/officeart/2005/8/layout/default"/>
    <dgm:cxn modelId="{5EE010F1-734E-814B-97CC-E37278B41393}" type="presOf" srcId="{9F2394D0-FEA2-7A4B-8E59-67283C9B2A7E}" destId="{4BBC9F01-1B42-C043-911D-E882F42A5211}" srcOrd="0" destOrd="0" presId="urn:microsoft.com/office/officeart/2005/8/layout/default"/>
    <dgm:cxn modelId="{C250AF5B-5F3C-FA4B-9F0C-03DA6971498E}" type="presParOf" srcId="{4BBC9F01-1B42-C043-911D-E882F42A5211}" destId="{D8227428-F4B1-0F4A-97BE-0ED404BF809E}" srcOrd="0" destOrd="0" presId="urn:microsoft.com/office/officeart/2005/8/layout/default"/>
    <dgm:cxn modelId="{55E2E8A3-DADC-6D42-9B14-3E9B5E987D02}" type="presParOf" srcId="{4BBC9F01-1B42-C043-911D-E882F42A5211}" destId="{CB964593-92F1-5243-AFEA-97A0611CC69C}" srcOrd="1" destOrd="0" presId="urn:microsoft.com/office/officeart/2005/8/layout/default"/>
    <dgm:cxn modelId="{927EAE14-2934-B941-9544-12F61858EC32}" type="presParOf" srcId="{4BBC9F01-1B42-C043-911D-E882F42A5211}" destId="{82CCECD4-9425-1B42-97C4-7E22984731C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FE3DDD-3AE0-FF45-8B32-EBF6F799DCAD}" type="doc">
      <dgm:prSet loTypeId="urn:microsoft.com/office/officeart/2008/layout/HorizontalMultiLevelHierarchy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2CCDE136-C8BC-AA48-8639-4F6B6BA53C62}">
      <dgm:prSet custT="1"/>
      <dgm:spPr/>
      <dgm:t>
        <a:bodyPr/>
        <a:lstStyle/>
        <a:p>
          <a:pPr rtl="0"/>
          <a:r>
            <a:rPr lang="fr-FR" sz="2400" dirty="0" smtClean="0"/>
            <a:t>Former à l'enseignement « au numérique et par le numérique »</a:t>
          </a:r>
          <a:endParaRPr lang="fr-FR" sz="2400" dirty="0"/>
        </a:p>
      </dgm:t>
    </dgm:pt>
    <dgm:pt modelId="{0258BDC7-66B3-FF4C-81E8-9919D28F20BB}" type="parTrans" cxnId="{41C84415-9B3B-9248-B447-3CA6354912C1}">
      <dgm:prSet/>
      <dgm:spPr/>
      <dgm:t>
        <a:bodyPr/>
        <a:lstStyle/>
        <a:p>
          <a:endParaRPr lang="fr-FR" sz="2400"/>
        </a:p>
      </dgm:t>
    </dgm:pt>
    <dgm:pt modelId="{2D885993-FD11-2144-9D68-42D6078424E1}" type="sibTrans" cxnId="{41C84415-9B3B-9248-B447-3CA6354912C1}">
      <dgm:prSet/>
      <dgm:spPr/>
      <dgm:t>
        <a:bodyPr/>
        <a:lstStyle/>
        <a:p>
          <a:endParaRPr lang="fr-FR" sz="2400"/>
        </a:p>
      </dgm:t>
    </dgm:pt>
    <dgm:pt modelId="{DAC824C9-9DCD-0340-A9EF-7B28A6ED7B33}">
      <dgm:prSet custT="1"/>
      <dgm:spPr/>
      <dgm:t>
        <a:bodyPr/>
        <a:lstStyle/>
        <a:p>
          <a:pPr rtl="0"/>
          <a:r>
            <a:rPr lang="fr-FR" sz="1600" dirty="0" smtClean="0"/>
            <a:t>constitue une priorité nationale</a:t>
          </a:r>
          <a:endParaRPr lang="fr-FR" sz="1600" dirty="0"/>
        </a:p>
      </dgm:t>
    </dgm:pt>
    <dgm:pt modelId="{B7063D4E-ED9B-5E4B-A965-96EDFC861B84}" type="parTrans" cxnId="{DFBD4C04-C1E3-4B46-81D0-0C00AFA23F44}">
      <dgm:prSet custT="1"/>
      <dgm:spPr/>
      <dgm:t>
        <a:bodyPr/>
        <a:lstStyle/>
        <a:p>
          <a:endParaRPr lang="fr-FR" sz="700"/>
        </a:p>
      </dgm:t>
    </dgm:pt>
    <dgm:pt modelId="{64CE4F8F-AD14-5A4F-989A-192A007D4A4C}" type="sibTrans" cxnId="{DFBD4C04-C1E3-4B46-81D0-0C00AFA23F44}">
      <dgm:prSet/>
      <dgm:spPr/>
      <dgm:t>
        <a:bodyPr/>
        <a:lstStyle/>
        <a:p>
          <a:endParaRPr lang="fr-FR" sz="2400"/>
        </a:p>
      </dgm:t>
    </dgm:pt>
    <dgm:pt modelId="{E5FBF0C7-9727-854B-A44C-018D1B4ED483}">
      <dgm:prSet custT="1"/>
      <dgm:spPr/>
      <dgm:t>
        <a:bodyPr/>
        <a:lstStyle/>
        <a:p>
          <a:pPr rtl="0"/>
          <a:r>
            <a:rPr lang="fr-FR" sz="1600" dirty="0" smtClean="0"/>
            <a:t>traduite par une politique volontariste:</a:t>
          </a:r>
          <a:endParaRPr lang="fr-FR" sz="1600" dirty="0"/>
        </a:p>
      </dgm:t>
    </dgm:pt>
    <dgm:pt modelId="{2FAE7276-23DA-154D-973D-074636815B0E}" type="parTrans" cxnId="{4D81551D-B691-EF41-88C7-A0CFC7F9335F}">
      <dgm:prSet custT="1"/>
      <dgm:spPr/>
      <dgm:t>
        <a:bodyPr/>
        <a:lstStyle/>
        <a:p>
          <a:endParaRPr lang="fr-FR" sz="700"/>
        </a:p>
      </dgm:t>
    </dgm:pt>
    <dgm:pt modelId="{65D9EB66-125A-0F40-B925-FCEF4D0B8CA2}" type="sibTrans" cxnId="{4D81551D-B691-EF41-88C7-A0CFC7F9335F}">
      <dgm:prSet/>
      <dgm:spPr/>
      <dgm:t>
        <a:bodyPr/>
        <a:lstStyle/>
        <a:p>
          <a:endParaRPr lang="fr-FR" sz="2400"/>
        </a:p>
      </dgm:t>
    </dgm:pt>
    <dgm:pt modelId="{480F543F-2BF7-7544-AEB3-EDB6EA4831CD}">
      <dgm:prSet custT="1"/>
      <dgm:spPr/>
      <dgm:t>
        <a:bodyPr/>
        <a:lstStyle/>
        <a:p>
          <a:pPr rtl="0"/>
          <a:r>
            <a:rPr lang="fr-FR" sz="1600" dirty="0" smtClean="0"/>
            <a:t>vise l'intégration de nouveaux éléments de connaissance d'informatique dans les parcours des élèves</a:t>
          </a:r>
          <a:endParaRPr lang="fr-FR" sz="1600" dirty="0"/>
        </a:p>
      </dgm:t>
    </dgm:pt>
    <dgm:pt modelId="{3A60E469-6413-444C-A1C7-74B3A3D57222}" type="parTrans" cxnId="{C64E41D8-8B0C-1246-AC9C-9D1217F47743}">
      <dgm:prSet custT="1"/>
      <dgm:spPr/>
      <dgm:t>
        <a:bodyPr/>
        <a:lstStyle/>
        <a:p>
          <a:endParaRPr lang="fr-FR" sz="700"/>
        </a:p>
      </dgm:t>
    </dgm:pt>
    <dgm:pt modelId="{A54204A1-3FB6-B64E-A883-1DCEA288203F}" type="sibTrans" cxnId="{C64E41D8-8B0C-1246-AC9C-9D1217F47743}">
      <dgm:prSet/>
      <dgm:spPr/>
      <dgm:t>
        <a:bodyPr/>
        <a:lstStyle/>
        <a:p>
          <a:endParaRPr lang="fr-FR" sz="2400"/>
        </a:p>
      </dgm:t>
    </dgm:pt>
    <dgm:pt modelId="{ABA156B5-2FED-7542-AA87-EDB3F24806BF}">
      <dgm:prSet custT="1"/>
      <dgm:spPr/>
      <dgm:t>
        <a:bodyPr/>
        <a:lstStyle/>
        <a:p>
          <a:pPr rtl="0"/>
          <a:r>
            <a:rPr lang="fr-FR" sz="1600" dirty="0" smtClean="0"/>
            <a:t>de production de ressources mobilisant le numérique</a:t>
          </a:r>
          <a:endParaRPr lang="fr-FR" sz="1600" dirty="0"/>
        </a:p>
      </dgm:t>
    </dgm:pt>
    <dgm:pt modelId="{DFD48937-9410-584E-9E5A-25461421F489}" type="parTrans" cxnId="{B74FBE8F-2069-F44B-91DC-FF1FD1AC9DCD}">
      <dgm:prSet/>
      <dgm:spPr/>
      <dgm:t>
        <a:bodyPr/>
        <a:lstStyle/>
        <a:p>
          <a:endParaRPr lang="fr-FR"/>
        </a:p>
      </dgm:t>
    </dgm:pt>
    <dgm:pt modelId="{368F0384-1E1B-5840-B960-ED171D5D95D3}" type="sibTrans" cxnId="{B74FBE8F-2069-F44B-91DC-FF1FD1AC9DCD}">
      <dgm:prSet/>
      <dgm:spPr/>
      <dgm:t>
        <a:bodyPr/>
        <a:lstStyle/>
        <a:p>
          <a:endParaRPr lang="fr-FR"/>
        </a:p>
      </dgm:t>
    </dgm:pt>
    <dgm:pt modelId="{16CA6DBC-B448-E743-81A1-05A839ADE5D0}">
      <dgm:prSet custT="1"/>
      <dgm:spPr/>
      <dgm:t>
        <a:bodyPr/>
        <a:lstStyle/>
        <a:p>
          <a:pPr rtl="0"/>
          <a:r>
            <a:rPr lang="fr-FR" sz="1600" dirty="0" smtClean="0"/>
            <a:t>de formation. </a:t>
          </a:r>
          <a:endParaRPr lang="fr-FR" sz="1600" dirty="0"/>
        </a:p>
      </dgm:t>
    </dgm:pt>
    <dgm:pt modelId="{A6E9BE67-CB0D-D947-9C98-D03131D1FE9B}" type="parTrans" cxnId="{ECDBC575-C786-674B-B712-2EE257F2417C}">
      <dgm:prSet/>
      <dgm:spPr/>
      <dgm:t>
        <a:bodyPr/>
        <a:lstStyle/>
        <a:p>
          <a:endParaRPr lang="fr-FR"/>
        </a:p>
      </dgm:t>
    </dgm:pt>
    <dgm:pt modelId="{1F8A94B2-BFA6-0949-84AB-024E1E4F0AF6}" type="sibTrans" cxnId="{ECDBC575-C786-674B-B712-2EE257F2417C}">
      <dgm:prSet/>
      <dgm:spPr/>
      <dgm:t>
        <a:bodyPr/>
        <a:lstStyle/>
        <a:p>
          <a:endParaRPr lang="fr-FR"/>
        </a:p>
      </dgm:t>
    </dgm:pt>
    <dgm:pt modelId="{5D973A6C-989D-DE46-9DD9-AB98D7C6C853}">
      <dgm:prSet custT="1"/>
      <dgm:spPr/>
      <dgm:t>
        <a:bodyPr/>
        <a:lstStyle/>
        <a:p>
          <a:pPr rtl="0"/>
          <a:r>
            <a:rPr lang="fr-FR" sz="1600" dirty="0" smtClean="0"/>
            <a:t>dès la rentrée 2016. </a:t>
          </a:r>
          <a:endParaRPr lang="fr-FR" sz="1600" dirty="0"/>
        </a:p>
      </dgm:t>
    </dgm:pt>
    <dgm:pt modelId="{1634DCF8-21AE-FB4C-958A-CF0E100819DF}" type="parTrans" cxnId="{9704EA9B-F7E6-894F-8578-75A1B53A1421}">
      <dgm:prSet/>
      <dgm:spPr/>
      <dgm:t>
        <a:bodyPr/>
        <a:lstStyle/>
        <a:p>
          <a:endParaRPr lang="fr-FR"/>
        </a:p>
      </dgm:t>
    </dgm:pt>
    <dgm:pt modelId="{49EBB8B0-6930-B64B-A096-5EC9EDFEB67C}" type="sibTrans" cxnId="{9704EA9B-F7E6-894F-8578-75A1B53A1421}">
      <dgm:prSet/>
      <dgm:spPr/>
      <dgm:t>
        <a:bodyPr/>
        <a:lstStyle/>
        <a:p>
          <a:endParaRPr lang="fr-FR"/>
        </a:p>
      </dgm:t>
    </dgm:pt>
    <dgm:pt modelId="{86D3D949-2423-BC43-8933-0142C51FE838}" type="pres">
      <dgm:prSet presAssocID="{59FE3DDD-3AE0-FF45-8B32-EBF6F799DCA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62BFCC-0212-A24C-9848-1DDD5141F8C7}" type="pres">
      <dgm:prSet presAssocID="{2CCDE136-C8BC-AA48-8639-4F6B6BA53C62}" presName="root1" presStyleCnt="0"/>
      <dgm:spPr/>
    </dgm:pt>
    <dgm:pt modelId="{CED6D8F6-F6A0-EC4F-B27E-DB6570F78400}" type="pres">
      <dgm:prSet presAssocID="{2CCDE136-C8BC-AA48-8639-4F6B6BA53C62}" presName="LevelOneTextNode" presStyleLbl="node0" presStyleIdx="0" presStyleCnt="1" custScaleY="133987">
        <dgm:presLayoutVars>
          <dgm:chPref val="3"/>
        </dgm:presLayoutVars>
      </dgm:prSet>
      <dgm:spPr/>
    </dgm:pt>
    <dgm:pt modelId="{75C5BFED-2673-764A-A1DC-C52F0599C0D2}" type="pres">
      <dgm:prSet presAssocID="{2CCDE136-C8BC-AA48-8639-4F6B6BA53C62}" presName="level2hierChild" presStyleCnt="0"/>
      <dgm:spPr/>
    </dgm:pt>
    <dgm:pt modelId="{AB5FCC6F-CC1A-9B4C-8465-3D3486D2E15A}" type="pres">
      <dgm:prSet presAssocID="{B7063D4E-ED9B-5E4B-A965-96EDFC861B84}" presName="conn2-1" presStyleLbl="parChTrans1D2" presStyleIdx="0" presStyleCnt="2"/>
      <dgm:spPr/>
    </dgm:pt>
    <dgm:pt modelId="{20A7FD51-F966-B24D-BCB5-4212FEF664DC}" type="pres">
      <dgm:prSet presAssocID="{B7063D4E-ED9B-5E4B-A965-96EDFC861B84}" presName="connTx" presStyleLbl="parChTrans1D2" presStyleIdx="0" presStyleCnt="2"/>
      <dgm:spPr/>
    </dgm:pt>
    <dgm:pt modelId="{1175A68E-D701-A84F-B901-CD29BFEC8A5F}" type="pres">
      <dgm:prSet presAssocID="{DAC824C9-9DCD-0340-A9EF-7B28A6ED7B33}" presName="root2" presStyleCnt="0"/>
      <dgm:spPr/>
    </dgm:pt>
    <dgm:pt modelId="{75DEDE48-C226-5842-8287-8F1F73F941D9}" type="pres">
      <dgm:prSet presAssocID="{DAC824C9-9DCD-0340-A9EF-7B28A6ED7B3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5B1EAA6-B874-944E-9504-27B09A909216}" type="pres">
      <dgm:prSet presAssocID="{DAC824C9-9DCD-0340-A9EF-7B28A6ED7B33}" presName="level3hierChild" presStyleCnt="0"/>
      <dgm:spPr/>
    </dgm:pt>
    <dgm:pt modelId="{24585EFC-E6C3-C74C-BF9B-9699F2FD09A9}" type="pres">
      <dgm:prSet presAssocID="{2FAE7276-23DA-154D-973D-074636815B0E}" presName="conn2-1" presStyleLbl="parChTrans1D3" presStyleIdx="0" presStyleCnt="2"/>
      <dgm:spPr/>
    </dgm:pt>
    <dgm:pt modelId="{FF0B110A-F0A7-2A46-BF4D-53F4C790A886}" type="pres">
      <dgm:prSet presAssocID="{2FAE7276-23DA-154D-973D-074636815B0E}" presName="connTx" presStyleLbl="parChTrans1D3" presStyleIdx="0" presStyleCnt="2"/>
      <dgm:spPr/>
    </dgm:pt>
    <dgm:pt modelId="{08884F46-6D17-384E-9557-A508ADD89620}" type="pres">
      <dgm:prSet presAssocID="{E5FBF0C7-9727-854B-A44C-018D1B4ED483}" presName="root2" presStyleCnt="0"/>
      <dgm:spPr/>
    </dgm:pt>
    <dgm:pt modelId="{240138AC-3026-5E4E-B07C-6AB402AB78EF}" type="pres">
      <dgm:prSet presAssocID="{E5FBF0C7-9727-854B-A44C-018D1B4ED483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68DEFC9-871D-9E4E-8A64-FF199D502D52}" type="pres">
      <dgm:prSet presAssocID="{E5FBF0C7-9727-854B-A44C-018D1B4ED483}" presName="level3hierChild" presStyleCnt="0"/>
      <dgm:spPr/>
    </dgm:pt>
    <dgm:pt modelId="{1066ACB2-68F2-A142-8458-1E2402ACD294}" type="pres">
      <dgm:prSet presAssocID="{DFD48937-9410-584E-9E5A-25461421F489}" presName="conn2-1" presStyleLbl="parChTrans1D4" presStyleIdx="0" presStyleCnt="2"/>
      <dgm:spPr/>
    </dgm:pt>
    <dgm:pt modelId="{B0561B1A-520E-184F-9923-20A411E23C49}" type="pres">
      <dgm:prSet presAssocID="{DFD48937-9410-584E-9E5A-25461421F489}" presName="connTx" presStyleLbl="parChTrans1D4" presStyleIdx="0" presStyleCnt="2"/>
      <dgm:spPr/>
    </dgm:pt>
    <dgm:pt modelId="{DE26063D-B2A8-BA4A-B126-A4644431F7ED}" type="pres">
      <dgm:prSet presAssocID="{ABA156B5-2FED-7542-AA87-EDB3F24806BF}" presName="root2" presStyleCnt="0"/>
      <dgm:spPr/>
    </dgm:pt>
    <dgm:pt modelId="{D4A5E09C-886C-EB45-8D3E-5B1120706EBD}" type="pres">
      <dgm:prSet presAssocID="{ABA156B5-2FED-7542-AA87-EDB3F24806BF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E3AA99C-12BF-734F-AA14-797F3D0DCD92}" type="pres">
      <dgm:prSet presAssocID="{ABA156B5-2FED-7542-AA87-EDB3F24806BF}" presName="level3hierChild" presStyleCnt="0"/>
      <dgm:spPr/>
    </dgm:pt>
    <dgm:pt modelId="{20755CD6-2A65-B14C-8CD2-92979DCC445A}" type="pres">
      <dgm:prSet presAssocID="{A6E9BE67-CB0D-D947-9C98-D03131D1FE9B}" presName="conn2-1" presStyleLbl="parChTrans1D4" presStyleIdx="1" presStyleCnt="2"/>
      <dgm:spPr/>
    </dgm:pt>
    <dgm:pt modelId="{7011A99E-A970-314F-A152-A350E936ADE8}" type="pres">
      <dgm:prSet presAssocID="{A6E9BE67-CB0D-D947-9C98-D03131D1FE9B}" presName="connTx" presStyleLbl="parChTrans1D4" presStyleIdx="1" presStyleCnt="2"/>
      <dgm:spPr/>
    </dgm:pt>
    <dgm:pt modelId="{EBE55958-5090-2D44-81DD-C2145153C64C}" type="pres">
      <dgm:prSet presAssocID="{16CA6DBC-B448-E743-81A1-05A839ADE5D0}" presName="root2" presStyleCnt="0"/>
      <dgm:spPr/>
    </dgm:pt>
    <dgm:pt modelId="{FAD75F3A-FA5E-194A-8AAF-E03B81FD52DB}" type="pres">
      <dgm:prSet presAssocID="{16CA6DBC-B448-E743-81A1-05A839ADE5D0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E5F2E7E-3AD1-964C-A5D0-94F11A07A50C}" type="pres">
      <dgm:prSet presAssocID="{16CA6DBC-B448-E743-81A1-05A839ADE5D0}" presName="level3hierChild" presStyleCnt="0"/>
      <dgm:spPr/>
    </dgm:pt>
    <dgm:pt modelId="{7CC48A02-CC6F-6240-AE74-F11DF242B505}" type="pres">
      <dgm:prSet presAssocID="{3A60E469-6413-444C-A1C7-74B3A3D57222}" presName="conn2-1" presStyleLbl="parChTrans1D2" presStyleIdx="1" presStyleCnt="2"/>
      <dgm:spPr/>
    </dgm:pt>
    <dgm:pt modelId="{BE2AD341-84EC-8140-9DF9-95E83DF74293}" type="pres">
      <dgm:prSet presAssocID="{3A60E469-6413-444C-A1C7-74B3A3D57222}" presName="connTx" presStyleLbl="parChTrans1D2" presStyleIdx="1" presStyleCnt="2"/>
      <dgm:spPr/>
    </dgm:pt>
    <dgm:pt modelId="{87454B8B-3532-5144-B20D-6332CB4CD3B0}" type="pres">
      <dgm:prSet presAssocID="{480F543F-2BF7-7544-AEB3-EDB6EA4831CD}" presName="root2" presStyleCnt="0"/>
      <dgm:spPr/>
    </dgm:pt>
    <dgm:pt modelId="{8B878398-EBFB-DB4B-BA42-F9EF257A7B21}" type="pres">
      <dgm:prSet presAssocID="{480F543F-2BF7-7544-AEB3-EDB6EA4831CD}" presName="LevelTwoTextNode" presStyleLbl="node2" presStyleIdx="1" presStyleCnt="2" custScaleY="26478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21E5CBB-8E09-5A44-A9EE-1D1624544C1B}" type="pres">
      <dgm:prSet presAssocID="{480F543F-2BF7-7544-AEB3-EDB6EA4831CD}" presName="level3hierChild" presStyleCnt="0"/>
      <dgm:spPr/>
    </dgm:pt>
    <dgm:pt modelId="{60D3760B-A14C-1948-BC7A-7FC6F0ABEE9F}" type="pres">
      <dgm:prSet presAssocID="{1634DCF8-21AE-FB4C-958A-CF0E100819DF}" presName="conn2-1" presStyleLbl="parChTrans1D3" presStyleIdx="1" presStyleCnt="2"/>
      <dgm:spPr/>
    </dgm:pt>
    <dgm:pt modelId="{1C66F737-C4FD-584A-8B70-7BF636EC5893}" type="pres">
      <dgm:prSet presAssocID="{1634DCF8-21AE-FB4C-958A-CF0E100819DF}" presName="connTx" presStyleLbl="parChTrans1D3" presStyleIdx="1" presStyleCnt="2"/>
      <dgm:spPr/>
    </dgm:pt>
    <dgm:pt modelId="{D924BA6F-D491-B145-9061-3918DE206934}" type="pres">
      <dgm:prSet presAssocID="{5D973A6C-989D-DE46-9DD9-AB98D7C6C853}" presName="root2" presStyleCnt="0"/>
      <dgm:spPr/>
    </dgm:pt>
    <dgm:pt modelId="{99585309-22C6-4043-88C2-2A12D84C1362}" type="pres">
      <dgm:prSet presAssocID="{5D973A6C-989D-DE46-9DD9-AB98D7C6C853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A7EE60-F338-B74C-81F6-EDE681D1BD9F}" type="pres">
      <dgm:prSet presAssocID="{5D973A6C-989D-DE46-9DD9-AB98D7C6C853}" presName="level3hierChild" presStyleCnt="0"/>
      <dgm:spPr/>
    </dgm:pt>
  </dgm:ptLst>
  <dgm:cxnLst>
    <dgm:cxn modelId="{ECDBC575-C786-674B-B712-2EE257F2417C}" srcId="{E5FBF0C7-9727-854B-A44C-018D1B4ED483}" destId="{16CA6DBC-B448-E743-81A1-05A839ADE5D0}" srcOrd="1" destOrd="0" parTransId="{A6E9BE67-CB0D-D947-9C98-D03131D1FE9B}" sibTransId="{1F8A94B2-BFA6-0949-84AB-024E1E4F0AF6}"/>
    <dgm:cxn modelId="{683DB8A9-96C9-264A-8A6A-802800FAA2FF}" type="presOf" srcId="{1634DCF8-21AE-FB4C-958A-CF0E100819DF}" destId="{1C66F737-C4FD-584A-8B70-7BF636EC5893}" srcOrd="1" destOrd="0" presId="urn:microsoft.com/office/officeart/2008/layout/HorizontalMultiLevelHierarchy"/>
    <dgm:cxn modelId="{CFB82690-3BEE-BC44-B898-ABD77E549F21}" type="presOf" srcId="{5D973A6C-989D-DE46-9DD9-AB98D7C6C853}" destId="{99585309-22C6-4043-88C2-2A12D84C1362}" srcOrd="0" destOrd="0" presId="urn:microsoft.com/office/officeart/2008/layout/HorizontalMultiLevelHierarchy"/>
    <dgm:cxn modelId="{41C84415-9B3B-9248-B447-3CA6354912C1}" srcId="{59FE3DDD-3AE0-FF45-8B32-EBF6F799DCAD}" destId="{2CCDE136-C8BC-AA48-8639-4F6B6BA53C62}" srcOrd="0" destOrd="0" parTransId="{0258BDC7-66B3-FF4C-81E8-9919D28F20BB}" sibTransId="{2D885993-FD11-2144-9D68-42D6078424E1}"/>
    <dgm:cxn modelId="{8FFCBC58-4181-7648-84EB-1888BF7B36E7}" type="presOf" srcId="{480F543F-2BF7-7544-AEB3-EDB6EA4831CD}" destId="{8B878398-EBFB-DB4B-BA42-F9EF257A7B21}" srcOrd="0" destOrd="0" presId="urn:microsoft.com/office/officeart/2008/layout/HorizontalMultiLevelHierarchy"/>
    <dgm:cxn modelId="{B74FBE8F-2069-F44B-91DC-FF1FD1AC9DCD}" srcId="{E5FBF0C7-9727-854B-A44C-018D1B4ED483}" destId="{ABA156B5-2FED-7542-AA87-EDB3F24806BF}" srcOrd="0" destOrd="0" parTransId="{DFD48937-9410-584E-9E5A-25461421F489}" sibTransId="{368F0384-1E1B-5840-B960-ED171D5D95D3}"/>
    <dgm:cxn modelId="{35A25EB5-55A4-6349-A4D4-E823F8D7C39A}" type="presOf" srcId="{2CCDE136-C8BC-AA48-8639-4F6B6BA53C62}" destId="{CED6D8F6-F6A0-EC4F-B27E-DB6570F78400}" srcOrd="0" destOrd="0" presId="urn:microsoft.com/office/officeart/2008/layout/HorizontalMultiLevelHierarchy"/>
    <dgm:cxn modelId="{E89410E1-C596-7C46-9AAB-D4BFD69C2C42}" type="presOf" srcId="{E5FBF0C7-9727-854B-A44C-018D1B4ED483}" destId="{240138AC-3026-5E4E-B07C-6AB402AB78EF}" srcOrd="0" destOrd="0" presId="urn:microsoft.com/office/officeart/2008/layout/HorizontalMultiLevelHierarchy"/>
    <dgm:cxn modelId="{DFBD4C04-C1E3-4B46-81D0-0C00AFA23F44}" srcId="{2CCDE136-C8BC-AA48-8639-4F6B6BA53C62}" destId="{DAC824C9-9DCD-0340-A9EF-7B28A6ED7B33}" srcOrd="0" destOrd="0" parTransId="{B7063D4E-ED9B-5E4B-A965-96EDFC861B84}" sibTransId="{64CE4F8F-AD14-5A4F-989A-192A007D4A4C}"/>
    <dgm:cxn modelId="{81E2E610-A38C-604F-BEBD-BD4D1637A99D}" type="presOf" srcId="{A6E9BE67-CB0D-D947-9C98-D03131D1FE9B}" destId="{7011A99E-A970-314F-A152-A350E936ADE8}" srcOrd="1" destOrd="0" presId="urn:microsoft.com/office/officeart/2008/layout/HorizontalMultiLevelHierarchy"/>
    <dgm:cxn modelId="{99187A9B-4F73-7744-99CB-05A4D073842F}" type="presOf" srcId="{DFD48937-9410-584E-9E5A-25461421F489}" destId="{B0561B1A-520E-184F-9923-20A411E23C49}" srcOrd="1" destOrd="0" presId="urn:microsoft.com/office/officeart/2008/layout/HorizontalMultiLevelHierarchy"/>
    <dgm:cxn modelId="{C64E41D8-8B0C-1246-AC9C-9D1217F47743}" srcId="{2CCDE136-C8BC-AA48-8639-4F6B6BA53C62}" destId="{480F543F-2BF7-7544-AEB3-EDB6EA4831CD}" srcOrd="1" destOrd="0" parTransId="{3A60E469-6413-444C-A1C7-74B3A3D57222}" sibTransId="{A54204A1-3FB6-B64E-A883-1DCEA288203F}"/>
    <dgm:cxn modelId="{55B553B2-F3B4-9740-B8C8-9A4EBF5E10F8}" type="presOf" srcId="{DAC824C9-9DCD-0340-A9EF-7B28A6ED7B33}" destId="{75DEDE48-C226-5842-8287-8F1F73F941D9}" srcOrd="0" destOrd="0" presId="urn:microsoft.com/office/officeart/2008/layout/HorizontalMultiLevelHierarchy"/>
    <dgm:cxn modelId="{7482307C-CD42-E845-916D-69E628654912}" type="presOf" srcId="{16CA6DBC-B448-E743-81A1-05A839ADE5D0}" destId="{FAD75F3A-FA5E-194A-8AAF-E03B81FD52DB}" srcOrd="0" destOrd="0" presId="urn:microsoft.com/office/officeart/2008/layout/HorizontalMultiLevelHierarchy"/>
    <dgm:cxn modelId="{89ACAABE-E2FB-1D44-BDA9-0446AC96DACD}" type="presOf" srcId="{A6E9BE67-CB0D-D947-9C98-D03131D1FE9B}" destId="{20755CD6-2A65-B14C-8CD2-92979DCC445A}" srcOrd="0" destOrd="0" presId="urn:microsoft.com/office/officeart/2008/layout/HorizontalMultiLevelHierarchy"/>
    <dgm:cxn modelId="{9704EA9B-F7E6-894F-8578-75A1B53A1421}" srcId="{480F543F-2BF7-7544-AEB3-EDB6EA4831CD}" destId="{5D973A6C-989D-DE46-9DD9-AB98D7C6C853}" srcOrd="0" destOrd="0" parTransId="{1634DCF8-21AE-FB4C-958A-CF0E100819DF}" sibTransId="{49EBB8B0-6930-B64B-A096-5EC9EDFEB67C}"/>
    <dgm:cxn modelId="{C55C2599-0740-064D-AABE-12351B429CBA}" type="presOf" srcId="{59FE3DDD-3AE0-FF45-8B32-EBF6F799DCAD}" destId="{86D3D949-2423-BC43-8933-0142C51FE838}" srcOrd="0" destOrd="0" presId="urn:microsoft.com/office/officeart/2008/layout/HorizontalMultiLevelHierarchy"/>
    <dgm:cxn modelId="{8D75DD6F-2392-B148-864D-2F3B7D6247AB}" type="presOf" srcId="{2FAE7276-23DA-154D-973D-074636815B0E}" destId="{FF0B110A-F0A7-2A46-BF4D-53F4C790A886}" srcOrd="1" destOrd="0" presId="urn:microsoft.com/office/officeart/2008/layout/HorizontalMultiLevelHierarchy"/>
    <dgm:cxn modelId="{DC1EEFE6-FB53-8A49-A24B-8A25994BE9E4}" type="presOf" srcId="{DFD48937-9410-584E-9E5A-25461421F489}" destId="{1066ACB2-68F2-A142-8458-1E2402ACD294}" srcOrd="0" destOrd="0" presId="urn:microsoft.com/office/officeart/2008/layout/HorizontalMultiLevelHierarchy"/>
    <dgm:cxn modelId="{E27596F3-0AA5-884E-B50D-D2097FCAB076}" type="presOf" srcId="{3A60E469-6413-444C-A1C7-74B3A3D57222}" destId="{7CC48A02-CC6F-6240-AE74-F11DF242B505}" srcOrd="0" destOrd="0" presId="urn:microsoft.com/office/officeart/2008/layout/HorizontalMultiLevelHierarchy"/>
    <dgm:cxn modelId="{AA21F5B5-66A5-B144-AA2F-2F9FD837846E}" type="presOf" srcId="{1634DCF8-21AE-FB4C-958A-CF0E100819DF}" destId="{60D3760B-A14C-1948-BC7A-7FC6F0ABEE9F}" srcOrd="0" destOrd="0" presId="urn:microsoft.com/office/officeart/2008/layout/HorizontalMultiLevelHierarchy"/>
    <dgm:cxn modelId="{C7276AE0-E684-AE4E-998B-D79BD8D5260F}" type="presOf" srcId="{B7063D4E-ED9B-5E4B-A965-96EDFC861B84}" destId="{20A7FD51-F966-B24D-BCB5-4212FEF664DC}" srcOrd="1" destOrd="0" presId="urn:microsoft.com/office/officeart/2008/layout/HorizontalMultiLevelHierarchy"/>
    <dgm:cxn modelId="{3C8117C0-C4FC-0243-8FCC-50E58FDC80D4}" type="presOf" srcId="{B7063D4E-ED9B-5E4B-A965-96EDFC861B84}" destId="{AB5FCC6F-CC1A-9B4C-8465-3D3486D2E15A}" srcOrd="0" destOrd="0" presId="urn:microsoft.com/office/officeart/2008/layout/HorizontalMultiLevelHierarchy"/>
    <dgm:cxn modelId="{B51393E6-8144-1A4D-B500-410D0A183420}" type="presOf" srcId="{2FAE7276-23DA-154D-973D-074636815B0E}" destId="{24585EFC-E6C3-C74C-BF9B-9699F2FD09A9}" srcOrd="0" destOrd="0" presId="urn:microsoft.com/office/officeart/2008/layout/HorizontalMultiLevelHierarchy"/>
    <dgm:cxn modelId="{72C9D508-21E8-8F44-A90D-B766D35D2A1B}" type="presOf" srcId="{3A60E469-6413-444C-A1C7-74B3A3D57222}" destId="{BE2AD341-84EC-8140-9DF9-95E83DF74293}" srcOrd="1" destOrd="0" presId="urn:microsoft.com/office/officeart/2008/layout/HorizontalMultiLevelHierarchy"/>
    <dgm:cxn modelId="{F7F6ECE7-369C-3349-9AA7-0BF218EE2C74}" type="presOf" srcId="{ABA156B5-2FED-7542-AA87-EDB3F24806BF}" destId="{D4A5E09C-886C-EB45-8D3E-5B1120706EBD}" srcOrd="0" destOrd="0" presId="urn:microsoft.com/office/officeart/2008/layout/HorizontalMultiLevelHierarchy"/>
    <dgm:cxn modelId="{4D81551D-B691-EF41-88C7-A0CFC7F9335F}" srcId="{DAC824C9-9DCD-0340-A9EF-7B28A6ED7B33}" destId="{E5FBF0C7-9727-854B-A44C-018D1B4ED483}" srcOrd="0" destOrd="0" parTransId="{2FAE7276-23DA-154D-973D-074636815B0E}" sibTransId="{65D9EB66-125A-0F40-B925-FCEF4D0B8CA2}"/>
    <dgm:cxn modelId="{84DA4F47-361F-8C48-BC6B-493BD536660F}" type="presParOf" srcId="{86D3D949-2423-BC43-8933-0142C51FE838}" destId="{5D62BFCC-0212-A24C-9848-1DDD5141F8C7}" srcOrd="0" destOrd="0" presId="urn:microsoft.com/office/officeart/2008/layout/HorizontalMultiLevelHierarchy"/>
    <dgm:cxn modelId="{7AC7FC64-8EAD-E34D-A0C2-BB7C4B219243}" type="presParOf" srcId="{5D62BFCC-0212-A24C-9848-1DDD5141F8C7}" destId="{CED6D8F6-F6A0-EC4F-B27E-DB6570F78400}" srcOrd="0" destOrd="0" presId="urn:microsoft.com/office/officeart/2008/layout/HorizontalMultiLevelHierarchy"/>
    <dgm:cxn modelId="{9745FFCD-C96F-DD44-940A-5B983BECFBAB}" type="presParOf" srcId="{5D62BFCC-0212-A24C-9848-1DDD5141F8C7}" destId="{75C5BFED-2673-764A-A1DC-C52F0599C0D2}" srcOrd="1" destOrd="0" presId="urn:microsoft.com/office/officeart/2008/layout/HorizontalMultiLevelHierarchy"/>
    <dgm:cxn modelId="{772BB53D-1E13-A840-A5C5-A3F9B8DD52F7}" type="presParOf" srcId="{75C5BFED-2673-764A-A1DC-C52F0599C0D2}" destId="{AB5FCC6F-CC1A-9B4C-8465-3D3486D2E15A}" srcOrd="0" destOrd="0" presId="urn:microsoft.com/office/officeart/2008/layout/HorizontalMultiLevelHierarchy"/>
    <dgm:cxn modelId="{30C70C69-B9C8-2A42-BF02-36F684CEA279}" type="presParOf" srcId="{AB5FCC6F-CC1A-9B4C-8465-3D3486D2E15A}" destId="{20A7FD51-F966-B24D-BCB5-4212FEF664DC}" srcOrd="0" destOrd="0" presId="urn:microsoft.com/office/officeart/2008/layout/HorizontalMultiLevelHierarchy"/>
    <dgm:cxn modelId="{F930BB1D-A710-E34A-B9A8-C1BC3E6612E4}" type="presParOf" srcId="{75C5BFED-2673-764A-A1DC-C52F0599C0D2}" destId="{1175A68E-D701-A84F-B901-CD29BFEC8A5F}" srcOrd="1" destOrd="0" presId="urn:microsoft.com/office/officeart/2008/layout/HorizontalMultiLevelHierarchy"/>
    <dgm:cxn modelId="{B0E8B44D-AB66-894D-8977-D92AF9371FE3}" type="presParOf" srcId="{1175A68E-D701-A84F-B901-CD29BFEC8A5F}" destId="{75DEDE48-C226-5842-8287-8F1F73F941D9}" srcOrd="0" destOrd="0" presId="urn:microsoft.com/office/officeart/2008/layout/HorizontalMultiLevelHierarchy"/>
    <dgm:cxn modelId="{DF78BEEB-DD5B-4B4F-867C-C22DEF4F7C80}" type="presParOf" srcId="{1175A68E-D701-A84F-B901-CD29BFEC8A5F}" destId="{75B1EAA6-B874-944E-9504-27B09A909216}" srcOrd="1" destOrd="0" presId="urn:microsoft.com/office/officeart/2008/layout/HorizontalMultiLevelHierarchy"/>
    <dgm:cxn modelId="{ACDEA6A0-72F1-5E4C-8B7E-42E0FFD71EB1}" type="presParOf" srcId="{75B1EAA6-B874-944E-9504-27B09A909216}" destId="{24585EFC-E6C3-C74C-BF9B-9699F2FD09A9}" srcOrd="0" destOrd="0" presId="urn:microsoft.com/office/officeart/2008/layout/HorizontalMultiLevelHierarchy"/>
    <dgm:cxn modelId="{520CD9BC-D259-4E40-9CE3-8CAF072AF84E}" type="presParOf" srcId="{24585EFC-E6C3-C74C-BF9B-9699F2FD09A9}" destId="{FF0B110A-F0A7-2A46-BF4D-53F4C790A886}" srcOrd="0" destOrd="0" presId="urn:microsoft.com/office/officeart/2008/layout/HorizontalMultiLevelHierarchy"/>
    <dgm:cxn modelId="{B8C666AB-ACD7-2248-BEFB-B664E760D78B}" type="presParOf" srcId="{75B1EAA6-B874-944E-9504-27B09A909216}" destId="{08884F46-6D17-384E-9557-A508ADD89620}" srcOrd="1" destOrd="0" presId="urn:microsoft.com/office/officeart/2008/layout/HorizontalMultiLevelHierarchy"/>
    <dgm:cxn modelId="{3C2E3041-CB5B-3641-AB7D-491D79BFF871}" type="presParOf" srcId="{08884F46-6D17-384E-9557-A508ADD89620}" destId="{240138AC-3026-5E4E-B07C-6AB402AB78EF}" srcOrd="0" destOrd="0" presId="urn:microsoft.com/office/officeart/2008/layout/HorizontalMultiLevelHierarchy"/>
    <dgm:cxn modelId="{6CF0D013-A2F0-904F-9771-15A088AEBD83}" type="presParOf" srcId="{08884F46-6D17-384E-9557-A508ADD89620}" destId="{668DEFC9-871D-9E4E-8A64-FF199D502D52}" srcOrd="1" destOrd="0" presId="urn:microsoft.com/office/officeart/2008/layout/HorizontalMultiLevelHierarchy"/>
    <dgm:cxn modelId="{D299BF21-45AB-8F44-AB69-3585DE0F6AAC}" type="presParOf" srcId="{668DEFC9-871D-9E4E-8A64-FF199D502D52}" destId="{1066ACB2-68F2-A142-8458-1E2402ACD294}" srcOrd="0" destOrd="0" presId="urn:microsoft.com/office/officeart/2008/layout/HorizontalMultiLevelHierarchy"/>
    <dgm:cxn modelId="{52770DF7-C750-474F-A0F0-DC102F66CBBD}" type="presParOf" srcId="{1066ACB2-68F2-A142-8458-1E2402ACD294}" destId="{B0561B1A-520E-184F-9923-20A411E23C49}" srcOrd="0" destOrd="0" presId="urn:microsoft.com/office/officeart/2008/layout/HorizontalMultiLevelHierarchy"/>
    <dgm:cxn modelId="{7FCA22E5-991E-D04F-990A-72FAEF960D28}" type="presParOf" srcId="{668DEFC9-871D-9E4E-8A64-FF199D502D52}" destId="{DE26063D-B2A8-BA4A-B126-A4644431F7ED}" srcOrd="1" destOrd="0" presId="urn:microsoft.com/office/officeart/2008/layout/HorizontalMultiLevelHierarchy"/>
    <dgm:cxn modelId="{AB2553E4-6559-D747-947D-24A6C98D033F}" type="presParOf" srcId="{DE26063D-B2A8-BA4A-B126-A4644431F7ED}" destId="{D4A5E09C-886C-EB45-8D3E-5B1120706EBD}" srcOrd="0" destOrd="0" presId="urn:microsoft.com/office/officeart/2008/layout/HorizontalMultiLevelHierarchy"/>
    <dgm:cxn modelId="{6C6C64FD-81E1-A34D-930D-A188BA0327F1}" type="presParOf" srcId="{DE26063D-B2A8-BA4A-B126-A4644431F7ED}" destId="{AE3AA99C-12BF-734F-AA14-797F3D0DCD92}" srcOrd="1" destOrd="0" presId="urn:microsoft.com/office/officeart/2008/layout/HorizontalMultiLevelHierarchy"/>
    <dgm:cxn modelId="{CC4F2DBD-FE37-BD42-BBF8-7FDE277DEF94}" type="presParOf" srcId="{668DEFC9-871D-9E4E-8A64-FF199D502D52}" destId="{20755CD6-2A65-B14C-8CD2-92979DCC445A}" srcOrd="2" destOrd="0" presId="urn:microsoft.com/office/officeart/2008/layout/HorizontalMultiLevelHierarchy"/>
    <dgm:cxn modelId="{4088E7EA-2B5F-5D4C-BB85-2AA67B895286}" type="presParOf" srcId="{20755CD6-2A65-B14C-8CD2-92979DCC445A}" destId="{7011A99E-A970-314F-A152-A350E936ADE8}" srcOrd="0" destOrd="0" presId="urn:microsoft.com/office/officeart/2008/layout/HorizontalMultiLevelHierarchy"/>
    <dgm:cxn modelId="{591226AB-556A-084B-B0F5-CCD24D5F21D2}" type="presParOf" srcId="{668DEFC9-871D-9E4E-8A64-FF199D502D52}" destId="{EBE55958-5090-2D44-81DD-C2145153C64C}" srcOrd="3" destOrd="0" presId="urn:microsoft.com/office/officeart/2008/layout/HorizontalMultiLevelHierarchy"/>
    <dgm:cxn modelId="{16093CA7-A3B2-564A-9519-6F7652D01C52}" type="presParOf" srcId="{EBE55958-5090-2D44-81DD-C2145153C64C}" destId="{FAD75F3A-FA5E-194A-8AAF-E03B81FD52DB}" srcOrd="0" destOrd="0" presId="urn:microsoft.com/office/officeart/2008/layout/HorizontalMultiLevelHierarchy"/>
    <dgm:cxn modelId="{D2E2093D-D63E-9147-A777-E056C5A5BF94}" type="presParOf" srcId="{EBE55958-5090-2D44-81DD-C2145153C64C}" destId="{EE5F2E7E-3AD1-964C-A5D0-94F11A07A50C}" srcOrd="1" destOrd="0" presId="urn:microsoft.com/office/officeart/2008/layout/HorizontalMultiLevelHierarchy"/>
    <dgm:cxn modelId="{480F5DA1-AE75-954B-AD02-91122B4B154A}" type="presParOf" srcId="{75C5BFED-2673-764A-A1DC-C52F0599C0D2}" destId="{7CC48A02-CC6F-6240-AE74-F11DF242B505}" srcOrd="2" destOrd="0" presId="urn:microsoft.com/office/officeart/2008/layout/HorizontalMultiLevelHierarchy"/>
    <dgm:cxn modelId="{1B2D558B-5532-FB49-831E-5A40A192D85A}" type="presParOf" srcId="{7CC48A02-CC6F-6240-AE74-F11DF242B505}" destId="{BE2AD341-84EC-8140-9DF9-95E83DF74293}" srcOrd="0" destOrd="0" presId="urn:microsoft.com/office/officeart/2008/layout/HorizontalMultiLevelHierarchy"/>
    <dgm:cxn modelId="{2EEA5698-3147-D444-9009-FA8C0DE4E467}" type="presParOf" srcId="{75C5BFED-2673-764A-A1DC-C52F0599C0D2}" destId="{87454B8B-3532-5144-B20D-6332CB4CD3B0}" srcOrd="3" destOrd="0" presId="urn:microsoft.com/office/officeart/2008/layout/HorizontalMultiLevelHierarchy"/>
    <dgm:cxn modelId="{5BDE28BA-7710-B94F-9D0C-D673330238A9}" type="presParOf" srcId="{87454B8B-3532-5144-B20D-6332CB4CD3B0}" destId="{8B878398-EBFB-DB4B-BA42-F9EF257A7B21}" srcOrd="0" destOrd="0" presId="urn:microsoft.com/office/officeart/2008/layout/HorizontalMultiLevelHierarchy"/>
    <dgm:cxn modelId="{B8643D78-0726-6343-9BD1-DFB0B3B5CAE0}" type="presParOf" srcId="{87454B8B-3532-5144-B20D-6332CB4CD3B0}" destId="{621E5CBB-8E09-5A44-A9EE-1D1624544C1B}" srcOrd="1" destOrd="0" presId="urn:microsoft.com/office/officeart/2008/layout/HorizontalMultiLevelHierarchy"/>
    <dgm:cxn modelId="{2D692653-7EFB-0D4D-B779-B9B5C196301B}" type="presParOf" srcId="{621E5CBB-8E09-5A44-A9EE-1D1624544C1B}" destId="{60D3760B-A14C-1948-BC7A-7FC6F0ABEE9F}" srcOrd="0" destOrd="0" presId="urn:microsoft.com/office/officeart/2008/layout/HorizontalMultiLevelHierarchy"/>
    <dgm:cxn modelId="{62DCEE7A-875A-9944-9C58-BE7B2BCA6627}" type="presParOf" srcId="{60D3760B-A14C-1948-BC7A-7FC6F0ABEE9F}" destId="{1C66F737-C4FD-584A-8B70-7BF636EC5893}" srcOrd="0" destOrd="0" presId="urn:microsoft.com/office/officeart/2008/layout/HorizontalMultiLevelHierarchy"/>
    <dgm:cxn modelId="{F01B67D0-89D3-854C-82AD-2D12855088D8}" type="presParOf" srcId="{621E5CBB-8E09-5A44-A9EE-1D1624544C1B}" destId="{D924BA6F-D491-B145-9061-3918DE206934}" srcOrd="1" destOrd="0" presId="urn:microsoft.com/office/officeart/2008/layout/HorizontalMultiLevelHierarchy"/>
    <dgm:cxn modelId="{C95D00EC-8FC4-D64C-B3FF-33AFB6798990}" type="presParOf" srcId="{D924BA6F-D491-B145-9061-3918DE206934}" destId="{99585309-22C6-4043-88C2-2A12D84C1362}" srcOrd="0" destOrd="0" presId="urn:microsoft.com/office/officeart/2008/layout/HorizontalMultiLevelHierarchy"/>
    <dgm:cxn modelId="{201F138A-4515-B74E-9780-869B8A3C98CB}" type="presParOf" srcId="{D924BA6F-D491-B145-9061-3918DE206934}" destId="{9DA7EE60-F338-B74C-81F6-EDE681D1BD9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C258CD0-1EB3-144D-9D8D-C22D5D1D1973}" type="doc">
      <dgm:prSet loTypeId="urn:microsoft.com/office/officeart/2005/8/layout/list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0468EE60-AF77-E740-BA5C-0FD97D801F03}">
      <dgm:prSet custT="1"/>
      <dgm:spPr/>
      <dgm:t>
        <a:bodyPr/>
        <a:lstStyle/>
        <a:p>
          <a:pPr rtl="0"/>
          <a:r>
            <a:rPr lang="fr-FR" sz="1600" dirty="0" smtClean="0"/>
            <a:t>Pour faciliter l'exercice de leurs responsabilités par les </a:t>
          </a:r>
          <a:r>
            <a:rPr lang="fr-FR" sz="1600" b="1" dirty="0" smtClean="0"/>
            <a:t>directeurs d'école</a:t>
          </a:r>
          <a:r>
            <a:rPr lang="fr-FR" sz="1600" dirty="0" smtClean="0"/>
            <a:t>, qui jouent un rôle majeur dans la réussite des réformes engagées dans le premier degré, les démarches académiques et départementales visant à simplifier leurs tâches administratives doivent être poursuivies et se concrétiser de manière significative </a:t>
          </a:r>
        </a:p>
        <a:p>
          <a:pPr rtl="0"/>
          <a:r>
            <a:rPr lang="fr-FR" sz="1600" dirty="0" smtClean="0">
              <a:hlinkClick xmlns:r="http://schemas.openxmlformats.org/officeDocument/2006/relationships" r:id="rId1"/>
            </a:rPr>
            <a:t>(circulaire n° 2014-138 du 23 octobre 2014).</a:t>
          </a:r>
          <a:endParaRPr lang="fr-FR" sz="1600" dirty="0"/>
        </a:p>
      </dgm:t>
    </dgm:pt>
    <dgm:pt modelId="{D34F2A27-BDCC-EC4C-A1CD-23AB38A5E170}" type="parTrans" cxnId="{B5E33527-AD29-FE4C-917D-AA7C6A86090E}">
      <dgm:prSet/>
      <dgm:spPr/>
      <dgm:t>
        <a:bodyPr/>
        <a:lstStyle/>
        <a:p>
          <a:endParaRPr lang="fr-FR" sz="6600"/>
        </a:p>
      </dgm:t>
    </dgm:pt>
    <dgm:pt modelId="{DE1D5CF8-EFB3-E54A-B6C2-5191728A7543}" type="sibTrans" cxnId="{B5E33527-AD29-FE4C-917D-AA7C6A86090E}">
      <dgm:prSet/>
      <dgm:spPr/>
      <dgm:t>
        <a:bodyPr/>
        <a:lstStyle/>
        <a:p>
          <a:endParaRPr lang="fr-FR" sz="6600"/>
        </a:p>
      </dgm:t>
    </dgm:pt>
    <dgm:pt modelId="{6814F3A1-6F25-E844-90C8-FB2738E483B6}">
      <dgm:prSet custT="1"/>
      <dgm:spPr/>
      <dgm:t>
        <a:bodyPr/>
        <a:lstStyle/>
        <a:p>
          <a:pPr rtl="0"/>
          <a:r>
            <a:rPr lang="fr-FR" sz="2000" dirty="0" smtClean="0"/>
            <a:t>Par ailleurs, les plans académiques et départementaux de formation doivent s'inscrire dans l'organisation de la formation des directeurs d'école. </a:t>
          </a:r>
          <a:endParaRPr lang="fr-FR" sz="2000" dirty="0"/>
        </a:p>
      </dgm:t>
    </dgm:pt>
    <dgm:pt modelId="{57967EE9-3134-D544-B435-FCA681C44EC9}" type="parTrans" cxnId="{1C0DD76F-5F02-E64A-B401-0AF0BB5A4E29}">
      <dgm:prSet/>
      <dgm:spPr/>
      <dgm:t>
        <a:bodyPr/>
        <a:lstStyle/>
        <a:p>
          <a:endParaRPr lang="fr-FR" sz="6600"/>
        </a:p>
      </dgm:t>
    </dgm:pt>
    <dgm:pt modelId="{2B076C01-7A66-BF42-9F20-45ED95FE85E6}" type="sibTrans" cxnId="{1C0DD76F-5F02-E64A-B401-0AF0BB5A4E29}">
      <dgm:prSet/>
      <dgm:spPr/>
      <dgm:t>
        <a:bodyPr/>
        <a:lstStyle/>
        <a:p>
          <a:endParaRPr lang="fr-FR" sz="6600"/>
        </a:p>
      </dgm:t>
    </dgm:pt>
    <dgm:pt modelId="{73D18D6E-FEC8-214B-A009-BC37D87D9E03}">
      <dgm:prSet custT="1"/>
      <dgm:spPr/>
      <dgm:t>
        <a:bodyPr/>
        <a:lstStyle/>
        <a:p>
          <a:pPr rtl="0"/>
          <a:r>
            <a:rPr lang="fr-FR" sz="2000" dirty="0" smtClean="0"/>
            <a:t>Les directeurs bénéficient d’un nouveau régime de décharge.</a:t>
          </a:r>
          <a:endParaRPr lang="fr-FR" sz="2000" dirty="0"/>
        </a:p>
      </dgm:t>
    </dgm:pt>
    <dgm:pt modelId="{0DCC3EBB-6AB2-4F45-B96E-56990151CEFE}" type="parTrans" cxnId="{5FF207F9-7940-3544-8E23-0B8E246B18FE}">
      <dgm:prSet/>
      <dgm:spPr/>
      <dgm:t>
        <a:bodyPr/>
        <a:lstStyle/>
        <a:p>
          <a:endParaRPr lang="fr-FR" sz="6600"/>
        </a:p>
      </dgm:t>
    </dgm:pt>
    <dgm:pt modelId="{09DBBAB5-C637-8F42-8125-DE736CD476CE}" type="sibTrans" cxnId="{5FF207F9-7940-3544-8E23-0B8E246B18FE}">
      <dgm:prSet/>
      <dgm:spPr/>
      <dgm:t>
        <a:bodyPr/>
        <a:lstStyle/>
        <a:p>
          <a:endParaRPr lang="fr-FR" sz="6600"/>
        </a:p>
      </dgm:t>
    </dgm:pt>
    <dgm:pt modelId="{5B6A8AE5-D5AA-934B-B52B-9A9B1E31B8DB}" type="pres">
      <dgm:prSet presAssocID="{FC258CD0-1EB3-144D-9D8D-C22D5D1D1973}" presName="linear" presStyleCnt="0">
        <dgm:presLayoutVars>
          <dgm:dir/>
          <dgm:animLvl val="lvl"/>
          <dgm:resizeHandles val="exact"/>
        </dgm:presLayoutVars>
      </dgm:prSet>
      <dgm:spPr/>
    </dgm:pt>
    <dgm:pt modelId="{092A4053-FA54-6B4A-8776-56C7F85961C8}" type="pres">
      <dgm:prSet presAssocID="{0468EE60-AF77-E740-BA5C-0FD97D801F03}" presName="parentLin" presStyleCnt="0"/>
      <dgm:spPr/>
    </dgm:pt>
    <dgm:pt modelId="{7D2559FB-FDA1-C84E-89D0-1990D6B21A26}" type="pres">
      <dgm:prSet presAssocID="{0468EE60-AF77-E740-BA5C-0FD97D801F03}" presName="parentLeftMargin" presStyleLbl="node1" presStyleIdx="0" presStyleCnt="3"/>
      <dgm:spPr/>
    </dgm:pt>
    <dgm:pt modelId="{18B3D6F3-F432-9744-81CE-5000AB9B60A6}" type="pres">
      <dgm:prSet presAssocID="{0468EE60-AF77-E740-BA5C-0FD97D801F03}" presName="parentText" presStyleLbl="node1" presStyleIdx="0" presStyleCnt="3" custScaleX="133966" custScaleY="15079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78A32D-469D-7F41-9372-AEE171491EBC}" type="pres">
      <dgm:prSet presAssocID="{0468EE60-AF77-E740-BA5C-0FD97D801F03}" presName="negativeSpace" presStyleCnt="0"/>
      <dgm:spPr/>
    </dgm:pt>
    <dgm:pt modelId="{BD2B4CB5-33E1-2D40-A94A-6F74DFCF77EF}" type="pres">
      <dgm:prSet presAssocID="{0468EE60-AF77-E740-BA5C-0FD97D801F0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940C9B-146D-3246-A8B3-16D2FB40C448}" type="pres">
      <dgm:prSet presAssocID="{DE1D5CF8-EFB3-E54A-B6C2-5191728A7543}" presName="spaceBetweenRectangles" presStyleCnt="0"/>
      <dgm:spPr/>
    </dgm:pt>
    <dgm:pt modelId="{7067721A-6B41-324C-A103-7AB3CA190A20}" type="pres">
      <dgm:prSet presAssocID="{6814F3A1-6F25-E844-90C8-FB2738E483B6}" presName="parentLin" presStyleCnt="0"/>
      <dgm:spPr/>
    </dgm:pt>
    <dgm:pt modelId="{99AD8C1A-C9C8-9145-81F7-158DDD028331}" type="pres">
      <dgm:prSet presAssocID="{6814F3A1-6F25-E844-90C8-FB2738E483B6}" presName="parentLeftMargin" presStyleLbl="node1" presStyleIdx="0" presStyleCnt="3"/>
      <dgm:spPr/>
    </dgm:pt>
    <dgm:pt modelId="{B33EE1A5-B73D-9D45-8752-E6AAB05D5491}" type="pres">
      <dgm:prSet presAssocID="{6814F3A1-6F25-E844-90C8-FB2738E483B6}" presName="parentText" presStyleLbl="node1" presStyleIdx="1" presStyleCnt="3" custScaleX="133966">
        <dgm:presLayoutVars>
          <dgm:chMax val="0"/>
          <dgm:bulletEnabled val="1"/>
        </dgm:presLayoutVars>
      </dgm:prSet>
      <dgm:spPr/>
    </dgm:pt>
    <dgm:pt modelId="{A41547ED-C761-CF49-AA7B-7089438E7845}" type="pres">
      <dgm:prSet presAssocID="{6814F3A1-6F25-E844-90C8-FB2738E483B6}" presName="negativeSpace" presStyleCnt="0"/>
      <dgm:spPr/>
    </dgm:pt>
    <dgm:pt modelId="{2543F2CA-8CCC-D049-8D19-0DF66D531F4B}" type="pres">
      <dgm:prSet presAssocID="{6814F3A1-6F25-E844-90C8-FB2738E483B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5236A2-7DD2-CF45-9F28-6212D6DFD811}" type="pres">
      <dgm:prSet presAssocID="{2B076C01-7A66-BF42-9F20-45ED95FE85E6}" presName="spaceBetweenRectangles" presStyleCnt="0"/>
      <dgm:spPr/>
    </dgm:pt>
    <dgm:pt modelId="{AD526F26-AF91-5444-A052-74FFF2F90802}" type="pres">
      <dgm:prSet presAssocID="{73D18D6E-FEC8-214B-A009-BC37D87D9E03}" presName="parentLin" presStyleCnt="0"/>
      <dgm:spPr/>
    </dgm:pt>
    <dgm:pt modelId="{236E72FC-F1F9-484F-A511-0F5858C08F0B}" type="pres">
      <dgm:prSet presAssocID="{73D18D6E-FEC8-214B-A009-BC37D87D9E03}" presName="parentLeftMargin" presStyleLbl="node1" presStyleIdx="1" presStyleCnt="3"/>
      <dgm:spPr/>
    </dgm:pt>
    <dgm:pt modelId="{24420EE3-FAC0-F946-97A0-FD56787FAE8C}" type="pres">
      <dgm:prSet presAssocID="{73D18D6E-FEC8-214B-A009-BC37D87D9E03}" presName="parentText" presStyleLbl="node1" presStyleIdx="2" presStyleCnt="3" custScaleX="133966">
        <dgm:presLayoutVars>
          <dgm:chMax val="0"/>
          <dgm:bulletEnabled val="1"/>
        </dgm:presLayoutVars>
      </dgm:prSet>
      <dgm:spPr/>
    </dgm:pt>
    <dgm:pt modelId="{BE4E2F84-AB85-7445-AACC-5A243E17C4B0}" type="pres">
      <dgm:prSet presAssocID="{73D18D6E-FEC8-214B-A009-BC37D87D9E03}" presName="negativeSpace" presStyleCnt="0"/>
      <dgm:spPr/>
    </dgm:pt>
    <dgm:pt modelId="{C3F648A8-12C9-0C4E-8F59-229418C8A270}" type="pres">
      <dgm:prSet presAssocID="{73D18D6E-FEC8-214B-A009-BC37D87D9E0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C7DB47C-48D4-CC40-9174-E414A206992C}" type="presOf" srcId="{6814F3A1-6F25-E844-90C8-FB2738E483B6}" destId="{99AD8C1A-C9C8-9145-81F7-158DDD028331}" srcOrd="0" destOrd="0" presId="urn:microsoft.com/office/officeart/2005/8/layout/list1"/>
    <dgm:cxn modelId="{5FF207F9-7940-3544-8E23-0B8E246B18FE}" srcId="{FC258CD0-1EB3-144D-9D8D-C22D5D1D1973}" destId="{73D18D6E-FEC8-214B-A009-BC37D87D9E03}" srcOrd="2" destOrd="0" parTransId="{0DCC3EBB-6AB2-4F45-B96E-56990151CEFE}" sibTransId="{09DBBAB5-C637-8F42-8125-DE736CD476CE}"/>
    <dgm:cxn modelId="{E1BFB071-6E58-FC48-8650-2D269C3E505F}" type="presOf" srcId="{73D18D6E-FEC8-214B-A009-BC37D87D9E03}" destId="{24420EE3-FAC0-F946-97A0-FD56787FAE8C}" srcOrd="1" destOrd="0" presId="urn:microsoft.com/office/officeart/2005/8/layout/list1"/>
    <dgm:cxn modelId="{1C0DD76F-5F02-E64A-B401-0AF0BB5A4E29}" srcId="{FC258CD0-1EB3-144D-9D8D-C22D5D1D1973}" destId="{6814F3A1-6F25-E844-90C8-FB2738E483B6}" srcOrd="1" destOrd="0" parTransId="{57967EE9-3134-D544-B435-FCA681C44EC9}" sibTransId="{2B076C01-7A66-BF42-9F20-45ED95FE85E6}"/>
    <dgm:cxn modelId="{0AA5D557-6976-F14D-BEDB-5FD20BE6BDD6}" type="presOf" srcId="{0468EE60-AF77-E740-BA5C-0FD97D801F03}" destId="{18B3D6F3-F432-9744-81CE-5000AB9B60A6}" srcOrd="1" destOrd="0" presId="urn:microsoft.com/office/officeart/2005/8/layout/list1"/>
    <dgm:cxn modelId="{0EBCD2C2-58C5-1341-9846-BC4F9050A780}" type="presOf" srcId="{FC258CD0-1EB3-144D-9D8D-C22D5D1D1973}" destId="{5B6A8AE5-D5AA-934B-B52B-9A9B1E31B8DB}" srcOrd="0" destOrd="0" presId="urn:microsoft.com/office/officeart/2005/8/layout/list1"/>
    <dgm:cxn modelId="{FB1F7C66-430E-1D42-B3E3-445173D613C3}" type="presOf" srcId="{6814F3A1-6F25-E844-90C8-FB2738E483B6}" destId="{B33EE1A5-B73D-9D45-8752-E6AAB05D5491}" srcOrd="1" destOrd="0" presId="urn:microsoft.com/office/officeart/2005/8/layout/list1"/>
    <dgm:cxn modelId="{B5E33527-AD29-FE4C-917D-AA7C6A86090E}" srcId="{FC258CD0-1EB3-144D-9D8D-C22D5D1D1973}" destId="{0468EE60-AF77-E740-BA5C-0FD97D801F03}" srcOrd="0" destOrd="0" parTransId="{D34F2A27-BDCC-EC4C-A1CD-23AB38A5E170}" sibTransId="{DE1D5CF8-EFB3-E54A-B6C2-5191728A7543}"/>
    <dgm:cxn modelId="{0904E0C7-EB5A-CE4F-A503-8132DBB71079}" type="presOf" srcId="{73D18D6E-FEC8-214B-A009-BC37D87D9E03}" destId="{236E72FC-F1F9-484F-A511-0F5858C08F0B}" srcOrd="0" destOrd="0" presId="urn:microsoft.com/office/officeart/2005/8/layout/list1"/>
    <dgm:cxn modelId="{DB5A64FF-D32E-0947-8D5A-420DA97985E2}" type="presOf" srcId="{0468EE60-AF77-E740-BA5C-0FD97D801F03}" destId="{7D2559FB-FDA1-C84E-89D0-1990D6B21A26}" srcOrd="0" destOrd="0" presId="urn:microsoft.com/office/officeart/2005/8/layout/list1"/>
    <dgm:cxn modelId="{1ACC7DA5-4BCD-F94D-9E06-A9414F1B3DF1}" type="presParOf" srcId="{5B6A8AE5-D5AA-934B-B52B-9A9B1E31B8DB}" destId="{092A4053-FA54-6B4A-8776-56C7F85961C8}" srcOrd="0" destOrd="0" presId="urn:microsoft.com/office/officeart/2005/8/layout/list1"/>
    <dgm:cxn modelId="{3477823C-9381-0F4A-9F8D-4C2B58FEB2C8}" type="presParOf" srcId="{092A4053-FA54-6B4A-8776-56C7F85961C8}" destId="{7D2559FB-FDA1-C84E-89D0-1990D6B21A26}" srcOrd="0" destOrd="0" presId="urn:microsoft.com/office/officeart/2005/8/layout/list1"/>
    <dgm:cxn modelId="{702C37FD-21C3-664F-B3DC-8C6A307A0795}" type="presParOf" srcId="{092A4053-FA54-6B4A-8776-56C7F85961C8}" destId="{18B3D6F3-F432-9744-81CE-5000AB9B60A6}" srcOrd="1" destOrd="0" presId="urn:microsoft.com/office/officeart/2005/8/layout/list1"/>
    <dgm:cxn modelId="{F2A398E9-76BE-AE44-AF65-CF2739AFB168}" type="presParOf" srcId="{5B6A8AE5-D5AA-934B-B52B-9A9B1E31B8DB}" destId="{2478A32D-469D-7F41-9372-AEE171491EBC}" srcOrd="1" destOrd="0" presId="urn:microsoft.com/office/officeart/2005/8/layout/list1"/>
    <dgm:cxn modelId="{40CD4BCF-57AD-BD4C-971C-832B41E090FB}" type="presParOf" srcId="{5B6A8AE5-D5AA-934B-B52B-9A9B1E31B8DB}" destId="{BD2B4CB5-33E1-2D40-A94A-6F74DFCF77EF}" srcOrd="2" destOrd="0" presId="urn:microsoft.com/office/officeart/2005/8/layout/list1"/>
    <dgm:cxn modelId="{A1E2028B-AF6F-5543-895D-32F4B45A1CE1}" type="presParOf" srcId="{5B6A8AE5-D5AA-934B-B52B-9A9B1E31B8DB}" destId="{1F940C9B-146D-3246-A8B3-16D2FB40C448}" srcOrd="3" destOrd="0" presId="urn:microsoft.com/office/officeart/2005/8/layout/list1"/>
    <dgm:cxn modelId="{9273F641-4355-D445-9496-E81783179ADE}" type="presParOf" srcId="{5B6A8AE5-D5AA-934B-B52B-9A9B1E31B8DB}" destId="{7067721A-6B41-324C-A103-7AB3CA190A20}" srcOrd="4" destOrd="0" presId="urn:microsoft.com/office/officeart/2005/8/layout/list1"/>
    <dgm:cxn modelId="{0F96B8E0-E36F-F145-B46F-DE0721F4AEFD}" type="presParOf" srcId="{7067721A-6B41-324C-A103-7AB3CA190A20}" destId="{99AD8C1A-C9C8-9145-81F7-158DDD028331}" srcOrd="0" destOrd="0" presId="urn:microsoft.com/office/officeart/2005/8/layout/list1"/>
    <dgm:cxn modelId="{220B1016-B5D8-6C46-BE6C-AAA51B7C93CB}" type="presParOf" srcId="{7067721A-6B41-324C-A103-7AB3CA190A20}" destId="{B33EE1A5-B73D-9D45-8752-E6AAB05D5491}" srcOrd="1" destOrd="0" presId="urn:microsoft.com/office/officeart/2005/8/layout/list1"/>
    <dgm:cxn modelId="{622D16CA-EA1C-C44D-8BA6-24DE0AE8A280}" type="presParOf" srcId="{5B6A8AE5-D5AA-934B-B52B-9A9B1E31B8DB}" destId="{A41547ED-C761-CF49-AA7B-7089438E7845}" srcOrd="5" destOrd="0" presId="urn:microsoft.com/office/officeart/2005/8/layout/list1"/>
    <dgm:cxn modelId="{BE32964D-F00A-D74C-9A44-37BF34460259}" type="presParOf" srcId="{5B6A8AE5-D5AA-934B-B52B-9A9B1E31B8DB}" destId="{2543F2CA-8CCC-D049-8D19-0DF66D531F4B}" srcOrd="6" destOrd="0" presId="urn:microsoft.com/office/officeart/2005/8/layout/list1"/>
    <dgm:cxn modelId="{A277A0C9-F66F-E547-BDD6-F17BDE8BBEFF}" type="presParOf" srcId="{5B6A8AE5-D5AA-934B-B52B-9A9B1E31B8DB}" destId="{FA5236A2-7DD2-CF45-9F28-6212D6DFD811}" srcOrd="7" destOrd="0" presId="urn:microsoft.com/office/officeart/2005/8/layout/list1"/>
    <dgm:cxn modelId="{2D0CE2D9-783F-D240-B4DA-BB4543B4076B}" type="presParOf" srcId="{5B6A8AE5-D5AA-934B-B52B-9A9B1E31B8DB}" destId="{AD526F26-AF91-5444-A052-74FFF2F90802}" srcOrd="8" destOrd="0" presId="urn:microsoft.com/office/officeart/2005/8/layout/list1"/>
    <dgm:cxn modelId="{6EB6F42D-45A2-3044-96A8-0C29AE4A3EC9}" type="presParOf" srcId="{AD526F26-AF91-5444-A052-74FFF2F90802}" destId="{236E72FC-F1F9-484F-A511-0F5858C08F0B}" srcOrd="0" destOrd="0" presId="urn:microsoft.com/office/officeart/2005/8/layout/list1"/>
    <dgm:cxn modelId="{DCAE32C3-3E16-8A4F-9FF2-7F43D12C01E4}" type="presParOf" srcId="{AD526F26-AF91-5444-A052-74FFF2F90802}" destId="{24420EE3-FAC0-F946-97A0-FD56787FAE8C}" srcOrd="1" destOrd="0" presId="urn:microsoft.com/office/officeart/2005/8/layout/list1"/>
    <dgm:cxn modelId="{2A138EC3-5297-E04D-A8BB-9BDCD62E316D}" type="presParOf" srcId="{5B6A8AE5-D5AA-934B-B52B-9A9B1E31B8DB}" destId="{BE4E2F84-AB85-7445-AACC-5A243E17C4B0}" srcOrd="9" destOrd="0" presId="urn:microsoft.com/office/officeart/2005/8/layout/list1"/>
    <dgm:cxn modelId="{AFBAEDA6-7A25-AC4A-9431-05E2B3DFCA6F}" type="presParOf" srcId="{5B6A8AE5-D5AA-934B-B52B-9A9B1E31B8DB}" destId="{C3F648A8-12C9-0C4E-8F59-229418C8A27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51906-5A03-964C-BC9A-CAE6AF0F8754}">
      <dsp:nvSpPr>
        <dsp:cNvPr id="0" name=""/>
        <dsp:cNvSpPr/>
      </dsp:nvSpPr>
      <dsp:spPr>
        <a:xfrm>
          <a:off x="1608298" y="0"/>
          <a:ext cx="4787943" cy="478794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4576F4-D9C5-3743-AE7F-6F9D666266A1}">
      <dsp:nvSpPr>
        <dsp:cNvPr id="0" name=""/>
        <dsp:cNvSpPr/>
      </dsp:nvSpPr>
      <dsp:spPr>
        <a:xfrm>
          <a:off x="1669180" y="454854"/>
          <a:ext cx="2243315" cy="186729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conçue comme un cycle unique et fondamental</a:t>
          </a:r>
          <a:endParaRPr lang="fr-FR" sz="1600" kern="1200" dirty="0"/>
        </a:p>
      </dsp:txBody>
      <dsp:txXfrm>
        <a:off x="1760334" y="546008"/>
        <a:ext cx="2061007" cy="1684990"/>
      </dsp:txXfrm>
    </dsp:sp>
    <dsp:sp modelId="{CCABBF3E-7342-9844-93C2-B8FDDEA43777}">
      <dsp:nvSpPr>
        <dsp:cNvPr id="0" name=""/>
        <dsp:cNvSpPr/>
      </dsp:nvSpPr>
      <dsp:spPr>
        <a:xfrm>
          <a:off x="4141181" y="454854"/>
          <a:ext cx="2282361" cy="186729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centrée sur le développement affectif, social, sensoriel, moteur et cognitif de l'enfant</a:t>
          </a:r>
          <a:endParaRPr lang="fr-FR" sz="1600" kern="1200" dirty="0"/>
        </a:p>
      </dsp:txBody>
      <dsp:txXfrm>
        <a:off x="4232335" y="546008"/>
        <a:ext cx="2100053" cy="1684990"/>
      </dsp:txXfrm>
    </dsp:sp>
    <dsp:sp modelId="{BC5806E3-DCFF-4E42-97B5-C46EB106CA6E}">
      <dsp:nvSpPr>
        <dsp:cNvPr id="0" name=""/>
        <dsp:cNvSpPr/>
      </dsp:nvSpPr>
      <dsp:spPr>
        <a:xfrm>
          <a:off x="1617680" y="2465791"/>
          <a:ext cx="2243315" cy="186729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avec un nouveau programme organisé en cinq domaines et des ressources d’accompagnement</a:t>
          </a:r>
          <a:endParaRPr lang="fr-FR" sz="1600" kern="1200" dirty="0"/>
        </a:p>
      </dsp:txBody>
      <dsp:txXfrm>
        <a:off x="1708834" y="2556945"/>
        <a:ext cx="2061007" cy="1684990"/>
      </dsp:txXfrm>
    </dsp:sp>
    <dsp:sp modelId="{578EEABC-F356-3B42-8AE4-BE1F347DE597}">
      <dsp:nvSpPr>
        <dsp:cNvPr id="0" name=""/>
        <dsp:cNvSpPr/>
      </dsp:nvSpPr>
      <dsp:spPr>
        <a:xfrm>
          <a:off x="4157902" y="2482951"/>
          <a:ext cx="2180201" cy="186729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vers une évaluation qui privilégie l’observation des élèves au cours des activités ordinaires de la classe</a:t>
          </a:r>
          <a:endParaRPr lang="fr-FR" sz="1600" kern="1200" dirty="0"/>
        </a:p>
      </dsp:txBody>
      <dsp:txXfrm>
        <a:off x="4249056" y="2574105"/>
        <a:ext cx="1997893" cy="16849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A096A-25D8-A34D-95A9-A87A60A0266E}">
      <dsp:nvSpPr>
        <dsp:cNvPr id="0" name=""/>
        <dsp:cNvSpPr/>
      </dsp:nvSpPr>
      <dsp:spPr>
        <a:xfrm>
          <a:off x="0" y="741617"/>
          <a:ext cx="8229600" cy="332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999744" rIns="638708" bIns="256032" numCol="1" spcCol="1270" anchor="t" anchorCtr="0">
          <a:noAutofit/>
        </a:bodyPr>
        <a:lstStyle/>
        <a:p>
          <a:pPr marL="285750" lvl="1" indent="-285750" algn="just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600" kern="1200" dirty="0" smtClean="0"/>
            <a:t>en prévenant plus efficacement le décrochage</a:t>
          </a:r>
          <a:endParaRPr lang="fr-FR" sz="3600" kern="1200" dirty="0"/>
        </a:p>
        <a:p>
          <a:pPr marL="285750" lvl="1" indent="-285750" algn="just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600" kern="1200" dirty="0" smtClean="0"/>
            <a:t>en mettant l’accent sur la persévérance scolaire</a:t>
          </a:r>
          <a:endParaRPr lang="fr-FR" sz="3600" kern="1200" dirty="0"/>
        </a:p>
      </dsp:txBody>
      <dsp:txXfrm>
        <a:off x="0" y="741617"/>
        <a:ext cx="8229600" cy="3326400"/>
      </dsp:txXfrm>
    </dsp:sp>
    <dsp:sp modelId="{EBD95FF7-C5CD-F04C-B7EC-76A44307A814}">
      <dsp:nvSpPr>
        <dsp:cNvPr id="0" name=""/>
        <dsp:cNvSpPr/>
      </dsp:nvSpPr>
      <dsp:spPr>
        <a:xfrm>
          <a:off x="411480" y="33137"/>
          <a:ext cx="5760720" cy="14169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400" kern="1200" dirty="0" smtClean="0"/>
            <a:t>Anticiper:</a:t>
          </a:r>
          <a:endParaRPr lang="fr-FR" sz="4400" kern="1200" dirty="0"/>
        </a:p>
      </dsp:txBody>
      <dsp:txXfrm>
        <a:off x="480650" y="102307"/>
        <a:ext cx="5622380" cy="1278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CD889-BAC5-694B-823B-30690DF2F736}">
      <dsp:nvSpPr>
        <dsp:cNvPr id="0" name=""/>
        <dsp:cNvSpPr/>
      </dsp:nvSpPr>
      <dsp:spPr>
        <a:xfrm>
          <a:off x="0" y="402974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E3FF2-F3A5-024A-84C2-9D391ED2E988}">
      <dsp:nvSpPr>
        <dsp:cNvPr id="0" name=""/>
        <dsp:cNvSpPr/>
      </dsp:nvSpPr>
      <dsp:spPr>
        <a:xfrm>
          <a:off x="411480" y="63494"/>
          <a:ext cx="5760720" cy="678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Développer une véritable culture numérique pour forger l'esprit critique des élèves.</a:t>
          </a:r>
          <a:endParaRPr lang="fr-FR" sz="1800" kern="1200"/>
        </a:p>
      </dsp:txBody>
      <dsp:txXfrm>
        <a:off x="444624" y="96638"/>
        <a:ext cx="5694432" cy="612672"/>
      </dsp:txXfrm>
    </dsp:sp>
    <dsp:sp modelId="{2502C924-DFF7-CC42-B06B-086615625A5C}">
      <dsp:nvSpPr>
        <dsp:cNvPr id="0" name=""/>
        <dsp:cNvSpPr/>
      </dsp:nvSpPr>
      <dsp:spPr>
        <a:xfrm>
          <a:off x="0" y="1446254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3EA64-37E9-C94B-BD4D-2ADCE6026504}">
      <dsp:nvSpPr>
        <dsp:cNvPr id="0" name=""/>
        <dsp:cNvSpPr/>
      </dsp:nvSpPr>
      <dsp:spPr>
        <a:xfrm>
          <a:off x="411480" y="1106774"/>
          <a:ext cx="5760720" cy="6789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A l'heure du numérique et des réseaux sociaux, renforcer l'éducation aux médias et à l'information.</a:t>
          </a:r>
          <a:endParaRPr lang="fr-FR" sz="1800" kern="1200"/>
        </a:p>
      </dsp:txBody>
      <dsp:txXfrm>
        <a:off x="444624" y="1139918"/>
        <a:ext cx="5694432" cy="612672"/>
      </dsp:txXfrm>
    </dsp:sp>
    <dsp:sp modelId="{9BA07AB6-EE37-8F4C-949F-7CE781F29976}">
      <dsp:nvSpPr>
        <dsp:cNvPr id="0" name=""/>
        <dsp:cNvSpPr/>
      </dsp:nvSpPr>
      <dsp:spPr>
        <a:xfrm>
          <a:off x="0" y="2489534"/>
          <a:ext cx="8229600" cy="1702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79044" rIns="638708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smtClean="0"/>
            <a:t>faciliter le développement de nouvelles pratiques pédagogiques</a:t>
          </a:r>
          <a:endParaRPr lang="fr-FR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smtClean="0"/>
            <a:t>favoriser la mise en place de projets et de parcours éducatifs</a:t>
          </a:r>
          <a:endParaRPr lang="fr-FR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smtClean="0"/>
            <a:t>mettre en avant l'autonomie, la créativité et la responsabilité des élèves, le développement de l'entraide et de la coopération.</a:t>
          </a:r>
          <a:endParaRPr lang="fr-FR" sz="1800" kern="1200"/>
        </a:p>
      </dsp:txBody>
      <dsp:txXfrm>
        <a:off x="0" y="2489534"/>
        <a:ext cx="8229600" cy="1702575"/>
      </dsp:txXfrm>
    </dsp:sp>
    <dsp:sp modelId="{D3C36EFE-0805-8840-858B-9A1CFD95DD7C}">
      <dsp:nvSpPr>
        <dsp:cNvPr id="0" name=""/>
        <dsp:cNvSpPr/>
      </dsp:nvSpPr>
      <dsp:spPr>
        <a:xfrm>
          <a:off x="411480" y="2150054"/>
          <a:ext cx="5760720" cy="6789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Se servir du numérique pour:</a:t>
          </a:r>
          <a:endParaRPr lang="fr-FR" sz="1800" kern="1200"/>
        </a:p>
      </dsp:txBody>
      <dsp:txXfrm>
        <a:off x="444624" y="2183198"/>
        <a:ext cx="5694432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63EBA-C724-2445-BB14-51A866367650}">
      <dsp:nvSpPr>
        <dsp:cNvPr id="0" name=""/>
        <dsp:cNvSpPr/>
      </dsp:nvSpPr>
      <dsp:spPr>
        <a:xfrm>
          <a:off x="0" y="33544"/>
          <a:ext cx="8229600" cy="99312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smtClean="0"/>
            <a:t>Généralisation des </a:t>
          </a:r>
          <a:r>
            <a:rPr lang="fr-FR" sz="2500" b="1" kern="1200" smtClean="0"/>
            <a:t>projets éducatifs territoriaux</a:t>
          </a:r>
          <a:r>
            <a:rPr lang="fr-FR" sz="2500" kern="1200" smtClean="0"/>
            <a:t> (PEDT) </a:t>
          </a:r>
          <a:endParaRPr lang="fr-FR" sz="2500" kern="1200"/>
        </a:p>
      </dsp:txBody>
      <dsp:txXfrm>
        <a:off x="48481" y="82025"/>
        <a:ext cx="8132638" cy="896166"/>
      </dsp:txXfrm>
    </dsp:sp>
    <dsp:sp modelId="{D31AB62E-FBAB-EA41-9542-31063E7E5A99}">
      <dsp:nvSpPr>
        <dsp:cNvPr id="0" name=""/>
        <dsp:cNvSpPr/>
      </dsp:nvSpPr>
      <dsp:spPr>
        <a:xfrm>
          <a:off x="0" y="1098673"/>
          <a:ext cx="8229600" cy="993128"/>
        </a:xfrm>
        <a:prstGeom prst="roundRect">
          <a:avLst/>
        </a:prstGeom>
        <a:gradFill rotWithShape="0">
          <a:gsLst>
            <a:gs pos="0">
              <a:schemeClr val="accent2">
                <a:hueOff val="1560507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7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smtClean="0"/>
            <a:t>Généralisation des </a:t>
          </a:r>
          <a:r>
            <a:rPr lang="fr-FR" sz="2500" b="1" kern="1200" smtClean="0"/>
            <a:t>comités départementaux d'éducation à la santé et à la citoyenneté </a:t>
          </a:r>
          <a:r>
            <a:rPr lang="fr-FR" sz="2500" kern="1200" smtClean="0"/>
            <a:t>(CESC) </a:t>
          </a:r>
          <a:endParaRPr lang="fr-FR" sz="2500" kern="1200"/>
        </a:p>
      </dsp:txBody>
      <dsp:txXfrm>
        <a:off x="48481" y="1147154"/>
        <a:ext cx="8132638" cy="896166"/>
      </dsp:txXfrm>
    </dsp:sp>
    <dsp:sp modelId="{34CD7180-8A62-5744-9616-912709D8942D}">
      <dsp:nvSpPr>
        <dsp:cNvPr id="0" name=""/>
        <dsp:cNvSpPr/>
      </dsp:nvSpPr>
      <dsp:spPr>
        <a:xfrm>
          <a:off x="0" y="2163802"/>
          <a:ext cx="8229600" cy="993128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smtClean="0"/>
            <a:t>Encouragement des associations sportives</a:t>
          </a:r>
          <a:endParaRPr lang="fr-FR" sz="2500" kern="1200"/>
        </a:p>
      </dsp:txBody>
      <dsp:txXfrm>
        <a:off x="48481" y="2212283"/>
        <a:ext cx="8132638" cy="896166"/>
      </dsp:txXfrm>
    </dsp:sp>
    <dsp:sp modelId="{80B83C81-3A66-4140-8238-FCBEE4461EB4}">
      <dsp:nvSpPr>
        <dsp:cNvPr id="0" name=""/>
        <dsp:cNvSpPr/>
      </dsp:nvSpPr>
      <dsp:spPr>
        <a:xfrm>
          <a:off x="0" y="3228930"/>
          <a:ext cx="8229600" cy="993128"/>
        </a:xfrm>
        <a:prstGeom prst="round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smtClean="0"/>
            <a:t>Renforcement de la co-éducation</a:t>
          </a:r>
          <a:endParaRPr lang="fr-FR" sz="2500" kern="1200"/>
        </a:p>
      </dsp:txBody>
      <dsp:txXfrm>
        <a:off x="48481" y="3277411"/>
        <a:ext cx="8132638" cy="8961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27428-F4B1-0F4A-97BE-0ED404BF809E}">
      <dsp:nvSpPr>
        <dsp:cNvPr id="0" name=""/>
        <dsp:cNvSpPr/>
      </dsp:nvSpPr>
      <dsp:spPr>
        <a:xfrm>
          <a:off x="1004" y="1087611"/>
          <a:ext cx="3917900" cy="23507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smtClean="0"/>
            <a:t>Des formations continues:</a:t>
          </a:r>
          <a:endParaRPr lang="fr-FR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kern="1200" smtClean="0"/>
            <a:t>De proximité</a:t>
          </a:r>
          <a:endParaRPr lang="fr-F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kern="1200" smtClean="0"/>
            <a:t>De qualité</a:t>
          </a:r>
          <a:endParaRPr lang="fr-F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kern="1200" smtClean="0"/>
            <a:t>Incluant la modalité numérique (que les parcours M@gistère viennent enrichir)</a:t>
          </a:r>
          <a:endParaRPr lang="fr-F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700" kern="1200" smtClean="0"/>
            <a:t>Qui seront confortés par la nouvelle politique de ressources d'accompagnement</a:t>
          </a:r>
          <a:endParaRPr lang="fr-FR" sz="1700" kern="1200"/>
        </a:p>
      </dsp:txBody>
      <dsp:txXfrm>
        <a:off x="1004" y="1087611"/>
        <a:ext cx="3917900" cy="2350740"/>
      </dsp:txXfrm>
    </dsp:sp>
    <dsp:sp modelId="{82CCECD4-9425-1B42-97C4-7E22984731C5}">
      <dsp:nvSpPr>
        <dsp:cNvPr id="0" name=""/>
        <dsp:cNvSpPr/>
      </dsp:nvSpPr>
      <dsp:spPr>
        <a:xfrm>
          <a:off x="4310695" y="1087611"/>
          <a:ext cx="3917900" cy="2350740"/>
        </a:xfrm>
        <a:prstGeom prst="rect">
          <a:avLst/>
        </a:prstGeom>
        <a:gradFill rotWithShape="0">
          <a:gsLst>
            <a:gs pos="0">
              <a:schemeClr val="accent4">
                <a:hueOff val="-4464771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1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smtClean="0"/>
            <a:t>Une formation initiale en alternance avec un lien effectif entre temps de formation en ESPE et temps de formation en situation professionnelle</a:t>
          </a:r>
          <a:endParaRPr lang="fr-FR" sz="2200" kern="1200"/>
        </a:p>
      </dsp:txBody>
      <dsp:txXfrm>
        <a:off x="4310695" y="1087611"/>
        <a:ext cx="3917900" cy="23507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3760B-A14C-1948-BC7A-7FC6F0ABEE9F}">
      <dsp:nvSpPr>
        <dsp:cNvPr id="0" name=""/>
        <dsp:cNvSpPr/>
      </dsp:nvSpPr>
      <dsp:spPr>
        <a:xfrm>
          <a:off x="3173864" y="2617864"/>
          <a:ext cx="4204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0472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373589" y="2653072"/>
        <a:ext cx="21023" cy="21023"/>
      </dsp:txXfrm>
    </dsp:sp>
    <dsp:sp modelId="{7CC48A02-CC6F-6240-AE74-F11DF242B505}">
      <dsp:nvSpPr>
        <dsp:cNvPr id="0" name=""/>
        <dsp:cNvSpPr/>
      </dsp:nvSpPr>
      <dsp:spPr>
        <a:xfrm>
          <a:off x="651030" y="2262981"/>
          <a:ext cx="420472" cy="400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0236" y="0"/>
              </a:lnTo>
              <a:lnTo>
                <a:pt x="210236" y="400602"/>
              </a:lnTo>
              <a:lnTo>
                <a:pt x="420472" y="40060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846747" y="2448763"/>
        <a:ext cx="29037" cy="29037"/>
      </dsp:txXfrm>
    </dsp:sp>
    <dsp:sp modelId="{20755CD6-2A65-B14C-8CD2-92979DCC445A}">
      <dsp:nvSpPr>
        <dsp:cNvPr id="0" name=""/>
        <dsp:cNvSpPr/>
      </dsp:nvSpPr>
      <dsp:spPr>
        <a:xfrm>
          <a:off x="5696699" y="1334275"/>
          <a:ext cx="420472" cy="400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0236" y="0"/>
              </a:lnTo>
              <a:lnTo>
                <a:pt x="210236" y="400602"/>
              </a:lnTo>
              <a:lnTo>
                <a:pt x="420472" y="40060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892416" y="1520058"/>
        <a:ext cx="29037" cy="29037"/>
      </dsp:txXfrm>
    </dsp:sp>
    <dsp:sp modelId="{1066ACB2-68F2-A142-8458-1E2402ACD294}">
      <dsp:nvSpPr>
        <dsp:cNvPr id="0" name=""/>
        <dsp:cNvSpPr/>
      </dsp:nvSpPr>
      <dsp:spPr>
        <a:xfrm>
          <a:off x="5696699" y="933673"/>
          <a:ext cx="420472" cy="400602"/>
        </a:xfrm>
        <a:custGeom>
          <a:avLst/>
          <a:gdLst/>
          <a:ahLst/>
          <a:cxnLst/>
          <a:rect l="0" t="0" r="0" b="0"/>
          <a:pathLst>
            <a:path>
              <a:moveTo>
                <a:pt x="0" y="400602"/>
              </a:moveTo>
              <a:lnTo>
                <a:pt x="210236" y="400602"/>
              </a:lnTo>
              <a:lnTo>
                <a:pt x="210236" y="0"/>
              </a:lnTo>
              <a:lnTo>
                <a:pt x="420472" y="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892416" y="1119455"/>
        <a:ext cx="29037" cy="29037"/>
      </dsp:txXfrm>
    </dsp:sp>
    <dsp:sp modelId="{24585EFC-E6C3-C74C-BF9B-9699F2FD09A9}">
      <dsp:nvSpPr>
        <dsp:cNvPr id="0" name=""/>
        <dsp:cNvSpPr/>
      </dsp:nvSpPr>
      <dsp:spPr>
        <a:xfrm>
          <a:off x="3173864" y="1288555"/>
          <a:ext cx="4204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0472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3373589" y="1323764"/>
        <a:ext cx="21023" cy="21023"/>
      </dsp:txXfrm>
    </dsp:sp>
    <dsp:sp modelId="{AB5FCC6F-CC1A-9B4C-8465-3D3486D2E15A}">
      <dsp:nvSpPr>
        <dsp:cNvPr id="0" name=""/>
        <dsp:cNvSpPr/>
      </dsp:nvSpPr>
      <dsp:spPr>
        <a:xfrm>
          <a:off x="651030" y="1334275"/>
          <a:ext cx="420472" cy="928705"/>
        </a:xfrm>
        <a:custGeom>
          <a:avLst/>
          <a:gdLst/>
          <a:ahLst/>
          <a:cxnLst/>
          <a:rect l="0" t="0" r="0" b="0"/>
          <a:pathLst>
            <a:path>
              <a:moveTo>
                <a:pt x="0" y="928705"/>
              </a:moveTo>
              <a:lnTo>
                <a:pt x="210236" y="928705"/>
              </a:lnTo>
              <a:lnTo>
                <a:pt x="210236" y="0"/>
              </a:lnTo>
              <a:lnTo>
                <a:pt x="420472" y="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835780" y="1773142"/>
        <a:ext cx="50972" cy="50972"/>
      </dsp:txXfrm>
    </dsp:sp>
    <dsp:sp modelId="{CED6D8F6-F6A0-EC4F-B27E-DB6570F78400}">
      <dsp:nvSpPr>
        <dsp:cNvPr id="0" name=""/>
        <dsp:cNvSpPr/>
      </dsp:nvSpPr>
      <dsp:spPr>
        <a:xfrm rot="16200000">
          <a:off x="-1929474" y="1942499"/>
          <a:ext cx="4520044" cy="6409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Former à l'enseignement « au numérique et par le numérique »</a:t>
          </a:r>
          <a:endParaRPr lang="fr-FR" sz="2400" kern="1200" dirty="0"/>
        </a:p>
      </dsp:txBody>
      <dsp:txXfrm>
        <a:off x="-1929474" y="1942499"/>
        <a:ext cx="4520044" cy="640964"/>
      </dsp:txXfrm>
    </dsp:sp>
    <dsp:sp modelId="{75DEDE48-C226-5842-8287-8F1F73F941D9}">
      <dsp:nvSpPr>
        <dsp:cNvPr id="0" name=""/>
        <dsp:cNvSpPr/>
      </dsp:nvSpPr>
      <dsp:spPr>
        <a:xfrm>
          <a:off x="1071502" y="1013793"/>
          <a:ext cx="2102362" cy="6409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constitue une priorité nationale</a:t>
          </a:r>
          <a:endParaRPr lang="fr-FR" sz="1600" kern="1200" dirty="0"/>
        </a:p>
      </dsp:txBody>
      <dsp:txXfrm>
        <a:off x="1071502" y="1013793"/>
        <a:ext cx="2102362" cy="640964"/>
      </dsp:txXfrm>
    </dsp:sp>
    <dsp:sp modelId="{240138AC-3026-5E4E-B07C-6AB402AB78EF}">
      <dsp:nvSpPr>
        <dsp:cNvPr id="0" name=""/>
        <dsp:cNvSpPr/>
      </dsp:nvSpPr>
      <dsp:spPr>
        <a:xfrm>
          <a:off x="3594337" y="1013793"/>
          <a:ext cx="2102362" cy="6409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traduite par une politique volontariste:</a:t>
          </a:r>
          <a:endParaRPr lang="fr-FR" sz="1600" kern="1200" dirty="0"/>
        </a:p>
      </dsp:txBody>
      <dsp:txXfrm>
        <a:off x="3594337" y="1013793"/>
        <a:ext cx="2102362" cy="640964"/>
      </dsp:txXfrm>
    </dsp:sp>
    <dsp:sp modelId="{D4A5E09C-886C-EB45-8D3E-5B1120706EBD}">
      <dsp:nvSpPr>
        <dsp:cNvPr id="0" name=""/>
        <dsp:cNvSpPr/>
      </dsp:nvSpPr>
      <dsp:spPr>
        <a:xfrm>
          <a:off x="6117171" y="613191"/>
          <a:ext cx="2102362" cy="6409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de production de ressources mobilisant le numérique</a:t>
          </a:r>
          <a:endParaRPr lang="fr-FR" sz="1600" kern="1200" dirty="0"/>
        </a:p>
      </dsp:txBody>
      <dsp:txXfrm>
        <a:off x="6117171" y="613191"/>
        <a:ext cx="2102362" cy="640964"/>
      </dsp:txXfrm>
    </dsp:sp>
    <dsp:sp modelId="{FAD75F3A-FA5E-194A-8AAF-E03B81FD52DB}">
      <dsp:nvSpPr>
        <dsp:cNvPr id="0" name=""/>
        <dsp:cNvSpPr/>
      </dsp:nvSpPr>
      <dsp:spPr>
        <a:xfrm>
          <a:off x="6117171" y="1414396"/>
          <a:ext cx="2102362" cy="6409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de formation. </a:t>
          </a:r>
          <a:endParaRPr lang="fr-FR" sz="1600" kern="1200" dirty="0"/>
        </a:p>
      </dsp:txBody>
      <dsp:txXfrm>
        <a:off x="6117171" y="1414396"/>
        <a:ext cx="2102362" cy="640964"/>
      </dsp:txXfrm>
    </dsp:sp>
    <dsp:sp modelId="{8B878398-EBFB-DB4B-BA42-F9EF257A7B21}">
      <dsp:nvSpPr>
        <dsp:cNvPr id="0" name=""/>
        <dsp:cNvSpPr/>
      </dsp:nvSpPr>
      <dsp:spPr>
        <a:xfrm>
          <a:off x="1071502" y="1814998"/>
          <a:ext cx="2102362" cy="169717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vise l'intégration de nouveaux éléments de connaissance d'informatique dans les parcours des élèves</a:t>
          </a:r>
          <a:endParaRPr lang="fr-FR" sz="1600" kern="1200" dirty="0"/>
        </a:p>
      </dsp:txBody>
      <dsp:txXfrm>
        <a:off x="1071502" y="1814998"/>
        <a:ext cx="2102362" cy="1697170"/>
      </dsp:txXfrm>
    </dsp:sp>
    <dsp:sp modelId="{99585309-22C6-4043-88C2-2A12D84C1362}">
      <dsp:nvSpPr>
        <dsp:cNvPr id="0" name=""/>
        <dsp:cNvSpPr/>
      </dsp:nvSpPr>
      <dsp:spPr>
        <a:xfrm>
          <a:off x="3594337" y="2343102"/>
          <a:ext cx="2102362" cy="6409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dès la rentrée 2016. </a:t>
          </a:r>
          <a:endParaRPr lang="fr-FR" sz="1600" kern="1200" dirty="0"/>
        </a:p>
      </dsp:txBody>
      <dsp:txXfrm>
        <a:off x="3594337" y="2343102"/>
        <a:ext cx="2102362" cy="6409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B4CB5-33E1-2D40-A94A-6F74DFCF77EF}">
      <dsp:nvSpPr>
        <dsp:cNvPr id="0" name=""/>
        <dsp:cNvSpPr/>
      </dsp:nvSpPr>
      <dsp:spPr>
        <a:xfrm>
          <a:off x="0" y="927432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B3D6F3-F432-9744-81CE-5000AB9B60A6}">
      <dsp:nvSpPr>
        <dsp:cNvPr id="0" name=""/>
        <dsp:cNvSpPr/>
      </dsp:nvSpPr>
      <dsp:spPr>
        <a:xfrm>
          <a:off x="411480" y="5010"/>
          <a:ext cx="7717406" cy="137998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Pour faciliter l'exercice de leurs responsabilités par les </a:t>
          </a:r>
          <a:r>
            <a:rPr lang="fr-FR" sz="1600" b="1" kern="1200" dirty="0" smtClean="0"/>
            <a:t>directeurs d'école</a:t>
          </a:r>
          <a:r>
            <a:rPr lang="fr-FR" sz="1600" kern="1200" dirty="0" smtClean="0"/>
            <a:t>, qui jouent un rôle majeur dans la réussite des réformes engagées dans le premier degré, les démarches académiques et départementales visant à simplifier leurs tâches administratives doivent être poursuivies et se concrétiser de manière significative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hlinkClick xmlns:r="http://schemas.openxmlformats.org/officeDocument/2006/relationships" r:id="rId1"/>
            </a:rPr>
            <a:t>(circulaire n° 2014-138 du 23 octobre 2014).</a:t>
          </a:r>
          <a:endParaRPr lang="fr-FR" sz="1600" kern="1200" dirty="0"/>
        </a:p>
      </dsp:txBody>
      <dsp:txXfrm>
        <a:off x="478845" y="72375"/>
        <a:ext cx="7582676" cy="1245252"/>
      </dsp:txXfrm>
    </dsp:sp>
    <dsp:sp modelId="{2543F2CA-8CCC-D049-8D19-0DF66D531F4B}">
      <dsp:nvSpPr>
        <dsp:cNvPr id="0" name=""/>
        <dsp:cNvSpPr/>
      </dsp:nvSpPr>
      <dsp:spPr>
        <a:xfrm>
          <a:off x="0" y="2333592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6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EE1A5-B73D-9D45-8752-E6AAB05D5491}">
      <dsp:nvSpPr>
        <dsp:cNvPr id="0" name=""/>
        <dsp:cNvSpPr/>
      </dsp:nvSpPr>
      <dsp:spPr>
        <a:xfrm>
          <a:off x="411480" y="1876032"/>
          <a:ext cx="7717406" cy="915120"/>
        </a:xfrm>
        <a:prstGeom prst="roundRect">
          <a:avLst/>
        </a:prstGeom>
        <a:gradFill rotWithShape="0">
          <a:gsLst>
            <a:gs pos="0">
              <a:schemeClr val="accent4">
                <a:hueOff val="-2232386"/>
                <a:satOff val="13449"/>
                <a:lumOff val="107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232386"/>
                <a:satOff val="13449"/>
                <a:lumOff val="107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Par ailleurs, les plans académiques et départementaux de formation doivent s'inscrire dans l'organisation de la formation des directeurs d'école. </a:t>
          </a:r>
          <a:endParaRPr lang="fr-FR" sz="2000" kern="1200" dirty="0"/>
        </a:p>
      </dsp:txBody>
      <dsp:txXfrm>
        <a:off x="456152" y="1920704"/>
        <a:ext cx="7628062" cy="825776"/>
      </dsp:txXfrm>
    </dsp:sp>
    <dsp:sp modelId="{C3F648A8-12C9-0C4E-8F59-229418C8A270}">
      <dsp:nvSpPr>
        <dsp:cNvPr id="0" name=""/>
        <dsp:cNvSpPr/>
      </dsp:nvSpPr>
      <dsp:spPr>
        <a:xfrm>
          <a:off x="0" y="3739752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1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20EE3-FAC0-F946-97A0-FD56787FAE8C}">
      <dsp:nvSpPr>
        <dsp:cNvPr id="0" name=""/>
        <dsp:cNvSpPr/>
      </dsp:nvSpPr>
      <dsp:spPr>
        <a:xfrm>
          <a:off x="411480" y="3282192"/>
          <a:ext cx="7717406" cy="915120"/>
        </a:xfrm>
        <a:prstGeom prst="roundRect">
          <a:avLst/>
        </a:prstGeom>
        <a:gradFill rotWithShape="0">
          <a:gsLst>
            <a:gs pos="0">
              <a:schemeClr val="accent4">
                <a:hueOff val="-4464771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1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Les directeurs bénéficient d’un nouveau régime de décharge.</a:t>
          </a:r>
          <a:endParaRPr lang="fr-FR" sz="2000" kern="1200" dirty="0"/>
        </a:p>
      </dsp:txBody>
      <dsp:txXfrm>
        <a:off x="456152" y="3326864"/>
        <a:ext cx="7628062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8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03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07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13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46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50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452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85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97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56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2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73679-2AD0-6E47-92AB-F6C36A3B63E4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3969-05F3-FB43-8140-1FA3A50B77A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28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ucation.gouv.fr/cid84398/strategie-mathematiques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Circulaire de rentrée 2015</a:t>
            </a:r>
            <a:br>
              <a:rPr lang="fr-FR" dirty="0" smtClean="0"/>
            </a:br>
            <a:r>
              <a:rPr lang="fr-FR" sz="3200" i="1" dirty="0"/>
              <a:t>circulaire n° 2015-085 du 3-6-2015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dirty="0" smtClean="0"/>
              <a:t>Proposition de synthèse pour une restitution </a:t>
            </a:r>
          </a:p>
          <a:p>
            <a:r>
              <a:rPr lang="fr-FR" sz="2000" dirty="0" smtClean="0"/>
              <a:t>en réunion de directeurs</a:t>
            </a:r>
          </a:p>
          <a:p>
            <a:endParaRPr lang="fr-FR" sz="2000" dirty="0"/>
          </a:p>
          <a:p>
            <a:endParaRPr lang="fr-FR" sz="2000" dirty="0" smtClean="0"/>
          </a:p>
          <a:p>
            <a:r>
              <a:rPr lang="fr-FR" sz="2000" i="1" dirty="0" err="1" smtClean="0"/>
              <a:t>nathalie.burget@ac-strasbourg.fr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259969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II.2. </a:t>
            </a:r>
            <a:r>
              <a:rPr lang="fr-FR" sz="3200" i="1" dirty="0"/>
              <a:t>Renforcer la transmission des valeurs </a:t>
            </a:r>
            <a:r>
              <a:rPr lang="fr-FR" sz="3200" i="1" dirty="0" smtClean="0"/>
              <a:t/>
            </a:r>
            <a:br>
              <a:rPr lang="fr-FR" sz="3200" i="1" dirty="0" smtClean="0"/>
            </a:br>
            <a:r>
              <a:rPr lang="fr-FR" sz="3200" i="1" dirty="0" smtClean="0"/>
              <a:t>de </a:t>
            </a:r>
            <a:r>
              <a:rPr lang="fr-FR" sz="3200" i="1" dirty="0"/>
              <a:t>la République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76892"/>
              </p:ext>
            </p:extLst>
          </p:nvPr>
        </p:nvGraphicFramePr>
        <p:xfrm>
          <a:off x="302727" y="2018228"/>
          <a:ext cx="8570943" cy="4302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6779"/>
                <a:gridCol w="3432755"/>
                <a:gridCol w="350140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Orientations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Objectifs 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Moyens , outils, dispositifs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Organiser de l'école élémentaire à la terminale un </a:t>
                      </a:r>
                      <a:r>
                        <a:rPr lang="fr-FR" sz="1800" b="1" dirty="0" smtClean="0"/>
                        <a:t>parcours citoyen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0">
                        <a:buNone/>
                      </a:pPr>
                      <a:r>
                        <a:rPr lang="fr-FR" sz="1800" dirty="0" smtClean="0"/>
                        <a:t>- comprendre le principe de laïcité, </a:t>
                      </a:r>
                    </a:p>
                    <a:p>
                      <a:pPr marL="114300" indent="0">
                        <a:buNone/>
                      </a:pPr>
                      <a:r>
                        <a:rPr lang="fr-FR" sz="1800" dirty="0" smtClean="0"/>
                        <a:t>expliciter le bien-fondé des valeurs et des règles qui régissent les comportements individuels et collectifs, </a:t>
                      </a:r>
                    </a:p>
                    <a:p>
                      <a:pPr marL="114300" indent="0">
                        <a:buFontTx/>
                        <a:buNone/>
                      </a:pPr>
                      <a:r>
                        <a:rPr lang="fr-FR" sz="1800" dirty="0" smtClean="0"/>
                        <a:t>- reconnaître le pluralisme des opinions (le travail sur la maîtrise de la langue pourra être ici pleinement mobilisé ;voir partie I) et construire du lien social et politique.</a:t>
                      </a:r>
                    </a:p>
                    <a:p>
                      <a:pPr marL="114300" indent="0">
                        <a:buNone/>
                      </a:pPr>
                      <a:r>
                        <a:rPr lang="fr-FR" sz="1800" dirty="0" smtClean="0"/>
                        <a:t>- développer </a:t>
                      </a:r>
                      <a:r>
                        <a:rPr lang="fr-FR" sz="1800" b="0" dirty="0" smtClean="0"/>
                        <a:t>l'éducation aux médias et à l'information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Mise en place</a:t>
                      </a:r>
                      <a:r>
                        <a:rPr lang="fr-FR" sz="1800" baseline="0" dirty="0" smtClean="0"/>
                        <a:t> de </a:t>
                      </a:r>
                      <a:r>
                        <a:rPr lang="fr-FR" sz="1800" dirty="0" smtClean="0"/>
                        <a:t>l'enseignement moral et civique dès l'école élémentaire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/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Charte de la la</a:t>
                      </a:r>
                      <a:r>
                        <a:rPr lang="fr-FR" sz="1800" dirty="0" smtClean="0"/>
                        <a:t>ïcité à </a:t>
                      </a:r>
                      <a:r>
                        <a:rPr lang="fr-FR" sz="1800" b="0" dirty="0" smtClean="0"/>
                        <a:t>l’école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 smtClean="0"/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Semaine d'éducation contre le racisme et l'antisémitisme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Projets d'ouverture sur l'Europe et le monde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Education au développement durable</a:t>
                      </a:r>
                      <a:endParaRPr lang="fr-FR" sz="1800" b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02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II.3. </a:t>
            </a:r>
            <a:r>
              <a:rPr lang="fr-FR" sz="3200" i="1" dirty="0"/>
              <a:t>Développer les partenariats et la culture de l'engagement avec tous les acteurs de l'école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66647"/>
              </p:ext>
            </p:extLst>
          </p:nvPr>
        </p:nvGraphicFramePr>
        <p:xfrm>
          <a:off x="457200" y="1870559"/>
          <a:ext cx="8229600" cy="4255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541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000" b="1" dirty="0"/>
              <a:t>III - Former et accompagner les équipes éducatives et enseignantes pour la réussite des élèves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238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III.1. </a:t>
            </a:r>
            <a:r>
              <a:rPr lang="fr-FR" sz="3200" i="1" dirty="0"/>
              <a:t>Une politique globale de formation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343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810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i="1" dirty="0" smtClean="0"/>
              <a:t>III.2. </a:t>
            </a:r>
            <a:r>
              <a:rPr lang="fr-FR" sz="2400" i="1" dirty="0"/>
              <a:t>Former les enseignants et le personnel d'encadrement au numérique pour mieux accompagner les élèves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7123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137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i="1" dirty="0" smtClean="0"/>
              <a:t>III.3. </a:t>
            </a:r>
            <a:r>
              <a:rPr lang="fr-FR" sz="2800" i="1" dirty="0"/>
              <a:t>Mieux accompagner les professionnels dans l'exercice de leurs missions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0225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519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/>
              <a:t>I. Construire une école plus juste pour offrir à chaque élève un parcours de réussite</a:t>
            </a:r>
            <a:endParaRPr lang="fr-FR" sz="3200" b="1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171693"/>
              </p:ext>
            </p:extLst>
          </p:nvPr>
        </p:nvGraphicFramePr>
        <p:xfrm>
          <a:off x="457200" y="1690223"/>
          <a:ext cx="8229600" cy="45259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63570"/>
                <a:gridCol w="3366030"/>
              </a:tblGrid>
              <a:tr h="633356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Les nouvelles dispositions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Date</a:t>
                      </a:r>
                      <a:r>
                        <a:rPr lang="fr-FR" sz="2400" baseline="0" dirty="0" smtClean="0"/>
                        <a:t> d’e</a:t>
                      </a:r>
                      <a:r>
                        <a:rPr lang="fr-FR" sz="2400" dirty="0" smtClean="0"/>
                        <a:t>ntrée en vigueur</a:t>
                      </a:r>
                      <a:endParaRPr lang="fr-FR" sz="2400" dirty="0"/>
                    </a:p>
                  </a:txBody>
                  <a:tcPr/>
                </a:tc>
              </a:tr>
              <a:tr h="633356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De nouveaux cycles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aseline="0" dirty="0" smtClean="0"/>
                        <a:t>Rentrée 2016</a:t>
                      </a:r>
                      <a:endParaRPr lang="fr-FR" sz="2400" dirty="0" smtClean="0"/>
                    </a:p>
                  </a:txBody>
                  <a:tcPr/>
                </a:tc>
              </a:tr>
              <a:tr h="1229041"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/>
                        <a:t>Un nouveau socle commun de connaissances, de compétences et de culture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aseline="0" dirty="0" smtClean="0"/>
                        <a:t>Rentrée 2016</a:t>
                      </a:r>
                      <a:endParaRPr lang="fr-FR" sz="2400" dirty="0" smtClean="0"/>
                    </a:p>
                    <a:p>
                      <a:endParaRPr lang="fr-FR" sz="2400" dirty="0"/>
                    </a:p>
                  </a:txBody>
                  <a:tcPr/>
                </a:tc>
              </a:tr>
              <a:tr h="2030210"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/>
                        <a:t>De nouveaux programmes d’enseignement:</a:t>
                      </a:r>
                      <a:r>
                        <a:rPr lang="fr-FR" sz="2400" baseline="0" dirty="0" smtClean="0"/>
                        <a:t> </a:t>
                      </a:r>
                    </a:p>
                    <a:p>
                      <a:pPr marL="285750" marR="0" lvl="1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2400" baseline="0" dirty="0" smtClean="0"/>
                        <a:t>en maternelle</a:t>
                      </a:r>
                    </a:p>
                    <a:p>
                      <a:pPr marL="285750" marR="0" lvl="1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2400" baseline="0" dirty="0" smtClean="0"/>
                        <a:t>en élémentaire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 smtClean="0"/>
                    </a:p>
                    <a:p>
                      <a:endParaRPr lang="fr-FR" sz="2400" dirty="0" smtClean="0"/>
                    </a:p>
                    <a:p>
                      <a:r>
                        <a:rPr lang="fr-FR" sz="2400" dirty="0" smtClean="0"/>
                        <a:t>Rentrée</a:t>
                      </a:r>
                      <a:r>
                        <a:rPr lang="fr-FR" sz="2400" baseline="0" dirty="0" smtClean="0"/>
                        <a:t> 2015</a:t>
                      </a:r>
                    </a:p>
                    <a:p>
                      <a:r>
                        <a:rPr lang="fr-FR" sz="2400" baseline="0" dirty="0" smtClean="0"/>
                        <a:t>Rentrée 2016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580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I.1. Renforcer </a:t>
            </a:r>
            <a:r>
              <a:rPr lang="fr-FR" sz="3200" i="1" dirty="0"/>
              <a:t>l'acquisition du socle commun notamment grâce à la maîtrise des </a:t>
            </a:r>
            <a:r>
              <a:rPr lang="fr-FR" sz="3200" i="1" dirty="0" smtClean="0"/>
              <a:t>langages</a:t>
            </a:r>
            <a:endParaRPr lang="fr-FR" sz="32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61"/>
              </p:ext>
            </p:extLst>
          </p:nvPr>
        </p:nvGraphicFramePr>
        <p:xfrm>
          <a:off x="457199" y="1641535"/>
          <a:ext cx="8399307" cy="51081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41960"/>
                <a:gridCol w="4857347"/>
              </a:tblGrid>
              <a:tr h="414083">
                <a:tc>
                  <a:txBody>
                    <a:bodyPr/>
                    <a:lstStyle/>
                    <a:p>
                      <a:r>
                        <a:rPr lang="fr-FR" sz="1900" dirty="0" smtClean="0"/>
                        <a:t>Les grands objectifs</a:t>
                      </a:r>
                      <a:endParaRPr lang="fr-F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900" dirty="0" smtClean="0"/>
                        <a:t>Les moyens et outils</a:t>
                      </a:r>
                      <a:endParaRPr lang="fr-FR" sz="1900" dirty="0"/>
                    </a:p>
                  </a:txBody>
                  <a:tcPr/>
                </a:tc>
              </a:tr>
              <a:tr h="12907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dirty="0" smtClean="0"/>
                        <a:t>L’acquisition de la maîtrise de la langue française et des langages scientifiques</a:t>
                      </a:r>
                      <a:r>
                        <a:rPr lang="fr-FR" sz="1900" baseline="0" dirty="0" smtClean="0"/>
                        <a:t> (</a:t>
                      </a:r>
                      <a:r>
                        <a:rPr lang="fr-FR" sz="1900" dirty="0" smtClean="0"/>
                        <a:t>objectif premier de l’école primaire)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dirty="0" smtClean="0"/>
                        <a:t>Une évaluation à mettre en place en français et en mathématiques début CE2 à l’aide de la banque d'outils en ligne</a:t>
                      </a:r>
                    </a:p>
                    <a:p>
                      <a:endParaRPr lang="fr-FR" sz="1900" dirty="0"/>
                    </a:p>
                  </a:txBody>
                  <a:tcPr/>
                </a:tc>
              </a:tr>
              <a:tr h="9953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dirty="0" smtClean="0"/>
                        <a:t>La maîtrise des savoirs et des compétences mathématiques et la lutte contre l'</a:t>
                      </a:r>
                      <a:r>
                        <a:rPr lang="fr-FR" sz="1900" dirty="0" err="1" smtClean="0"/>
                        <a:t>innumérisme</a:t>
                      </a:r>
                      <a:endParaRPr lang="fr-FR" sz="1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dirty="0" smtClean="0">
                          <a:hlinkClick r:id="rId2"/>
                        </a:rPr>
                        <a:t>Les 10 mesures clés de la « stratégie mathématiques »</a:t>
                      </a:r>
                      <a:endParaRPr lang="fr-FR" sz="1900" dirty="0" smtClean="0"/>
                    </a:p>
                  </a:txBody>
                  <a:tcPr/>
                </a:tc>
              </a:tr>
              <a:tr h="414083">
                <a:tc>
                  <a:txBody>
                    <a:bodyPr/>
                    <a:lstStyle/>
                    <a:p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</a:t>
                      </a:r>
                      <a:r>
                        <a:rPr lang="fr-FR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</a:t>
                      </a:r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éveloppement des compétences des élèves en langues vivantes et</a:t>
                      </a:r>
                      <a:r>
                        <a:rPr lang="fr-FR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 renforcement de </a:t>
                      </a:r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l'enrichissement culturel et de l'ouverture au monde</a:t>
                      </a:r>
                      <a:endParaRPr lang="fr-FR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-En ligne sur </a:t>
                      </a:r>
                      <a:r>
                        <a:rPr lang="fr-FR" sz="1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Eduscol</a:t>
                      </a:r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de nouvelles ressources pédagogiques d’accompagnement</a:t>
                      </a:r>
                      <a:endParaRPr lang="fr-FR" sz="1900" dirty="0" smtClean="0"/>
                    </a:p>
                    <a:p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 la rentrée 2016: </a:t>
                      </a:r>
                    </a:p>
                    <a:p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*l'apprentissage d'une langue vivante dès le CP et un enseignement de langue vivante 2 dès la classe de cinquième</a:t>
                      </a:r>
                    </a:p>
                    <a:p>
                      <a:r>
                        <a:rPr lang="fr-FR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*une </a:t>
                      </a:r>
                      <a:r>
                        <a:rPr lang="fr-FR" sz="1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nouvelle carte des langues vivantes dans chaque académie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24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80571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i="1" dirty="0" smtClean="0"/>
              <a:t>I.1. </a:t>
            </a:r>
            <a:r>
              <a:rPr lang="fr-FR" sz="3200" i="1" dirty="0" smtClean="0"/>
              <a:t>Renforcer l'acquisition du socle commun notamment grâce à la maîtrise des langages</a:t>
            </a:r>
            <a:br>
              <a:rPr lang="fr-FR" sz="3200" i="1" dirty="0" smtClean="0"/>
            </a:br>
            <a:r>
              <a:rPr lang="fr-FR" sz="2400" i="1" dirty="0" smtClean="0"/>
              <a:t/>
            </a:r>
            <a:br>
              <a:rPr lang="fr-FR" sz="2400" i="1" dirty="0" smtClean="0"/>
            </a:br>
            <a:r>
              <a:rPr lang="fr-FR" sz="2400" i="1" dirty="0" smtClean="0"/>
              <a:t>Une école maternelle…</a:t>
            </a:r>
            <a:endParaRPr lang="fr-FR" sz="2400" i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973209"/>
              </p:ext>
            </p:extLst>
          </p:nvPr>
        </p:nvGraphicFramePr>
        <p:xfrm>
          <a:off x="647932" y="1939203"/>
          <a:ext cx="8004540" cy="478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222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I.2. Tenir </a:t>
            </a:r>
            <a:r>
              <a:rPr lang="fr-FR" sz="3200" i="1" dirty="0"/>
              <a:t>compte des spécificités de chaque élève pour permettre la réussite de tous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smtClean="0"/>
              <a:t>Référence: </a:t>
            </a:r>
            <a:r>
              <a:rPr lang="fr-FR" sz="2000" i="1" dirty="0" smtClean="0"/>
              <a:t>décret n°2014-1377 du 18 novembre 2014 relatif au suivi et à l’accompagnement pédagogique des élèves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233616"/>
              </p:ext>
            </p:extLst>
          </p:nvPr>
        </p:nvGraphicFramePr>
        <p:xfrm>
          <a:off x="457199" y="2743200"/>
          <a:ext cx="8399307" cy="38404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77074"/>
                <a:gridCol w="2900678"/>
                <a:gridCol w="362155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Comment?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Avec quels outils, leviers, dispositifs?</a:t>
                      </a:r>
                      <a:endParaRPr lang="fr-F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Donner à tous les moyens de progresser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En mobilisant des pratiques pédagogiques diversifiées et différenciées dans son quotidien de classe</a:t>
                      </a:r>
                      <a:endParaRPr lang="fr-FR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/>
                        <a:t>Notamment outils et ressources numériques</a:t>
                      </a:r>
                      <a:endParaRPr lang="fr-F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/>
                        <a:t>Assurer une continuité des apprentissages des élèves au sein de chaque cycle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/>
                        <a:t>En organisant les enseignements en équipe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/>
                        <a:t>En accompagnant mieux les transitions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/>
                        <a:t>En répondant à l'exigence d'une école inclusive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-Liaisons </a:t>
                      </a:r>
                      <a:r>
                        <a:rPr lang="fr-FR" dirty="0" err="1" smtClean="0"/>
                        <a:t>intercycles</a:t>
                      </a:r>
                      <a:r>
                        <a:rPr lang="fr-FR" dirty="0" smtClean="0"/>
                        <a:t>, CEC 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-PPRE, PAI, PAP, PPS, </a:t>
                      </a:r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Geva-Sco</a:t>
                      </a:r>
                      <a:endParaRPr lang="fr-FR" dirty="0" smtClean="0"/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-RASED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-PEAC, parcours de santé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-Les</a:t>
                      </a:r>
                      <a:r>
                        <a:rPr lang="fr-FR" baseline="0" dirty="0" smtClean="0"/>
                        <a:t> CLIS deviennent des « ULIS écoles »</a:t>
                      </a:r>
                      <a:r>
                        <a:rPr lang="fr-FR" dirty="0" smtClean="0"/>
                        <a:t> </a:t>
                      </a:r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-Le</a:t>
                      </a:r>
                      <a:r>
                        <a:rPr lang="fr-FR" baseline="0" dirty="0" smtClean="0"/>
                        <a:t> m</a:t>
                      </a:r>
                      <a:r>
                        <a:rPr lang="fr-FR" dirty="0" smtClean="0"/>
                        <a:t>aintien devient exceptionnel</a:t>
                      </a:r>
                      <a:endParaRPr lang="fr-FR" b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287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i="1" dirty="0" smtClean="0"/>
              <a:t>I.3. </a:t>
            </a:r>
            <a:r>
              <a:rPr lang="fr-FR" sz="3600" i="1" dirty="0"/>
              <a:t>Favoriser l'insertion professionnelle </a:t>
            </a:r>
            <a:r>
              <a:rPr lang="fr-FR" sz="3600" i="1" dirty="0" smtClean="0"/>
              <a:t/>
            </a:r>
            <a:br>
              <a:rPr lang="fr-FR" sz="3600" i="1" dirty="0" smtClean="0"/>
            </a:br>
            <a:r>
              <a:rPr lang="fr-FR" sz="3600" i="1" dirty="0" smtClean="0"/>
              <a:t>et </a:t>
            </a:r>
            <a:r>
              <a:rPr lang="fr-FR" sz="3600" i="1" dirty="0"/>
              <a:t>sociale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134153"/>
              </p:ext>
            </p:extLst>
          </p:nvPr>
        </p:nvGraphicFramePr>
        <p:xfrm>
          <a:off x="457200" y="2025008"/>
          <a:ext cx="8229600" cy="4101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8112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I.4. </a:t>
            </a:r>
            <a:r>
              <a:rPr lang="fr-FR" sz="3200" i="1" dirty="0"/>
              <a:t>Développer les compétences des élèves </a:t>
            </a:r>
            <a:r>
              <a:rPr lang="fr-FR" sz="3200" i="1" dirty="0" smtClean="0"/>
              <a:t/>
            </a:r>
            <a:br>
              <a:rPr lang="fr-FR" sz="3200" i="1" dirty="0" smtClean="0"/>
            </a:br>
            <a:r>
              <a:rPr lang="fr-FR" sz="3200" i="1" dirty="0" smtClean="0"/>
              <a:t>avec </a:t>
            </a:r>
            <a:r>
              <a:rPr lang="fr-FR" sz="3200" i="1" dirty="0"/>
              <a:t>le numérique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081722"/>
              </p:ext>
            </p:extLst>
          </p:nvPr>
        </p:nvGraphicFramePr>
        <p:xfrm>
          <a:off x="457200" y="1870559"/>
          <a:ext cx="8229600" cy="4255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88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II - Garantir l'égalité et développer la </a:t>
            </a:r>
            <a:r>
              <a:rPr lang="fr-FR" b="1" dirty="0" smtClean="0"/>
              <a:t>citoyenneté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059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i="1" dirty="0" smtClean="0"/>
              <a:t>II.1. </a:t>
            </a:r>
            <a:r>
              <a:rPr lang="fr-FR" sz="3200" i="1" dirty="0"/>
              <a:t>Agir contre les déterminismes sociaux </a:t>
            </a:r>
            <a:r>
              <a:rPr lang="fr-FR" sz="3200" i="1" dirty="0" smtClean="0"/>
              <a:t/>
            </a:r>
            <a:br>
              <a:rPr lang="fr-FR" sz="3200" i="1" dirty="0" smtClean="0"/>
            </a:br>
            <a:r>
              <a:rPr lang="fr-FR" sz="3200" i="1" dirty="0" smtClean="0"/>
              <a:t>et </a:t>
            </a:r>
            <a:r>
              <a:rPr lang="fr-FR" sz="3200" i="1" dirty="0"/>
              <a:t>territoriaux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Agir en faveur de l’égalité </a:t>
            </a:r>
            <a:r>
              <a:rPr lang="fr-FR" dirty="0"/>
              <a:t>des </a:t>
            </a:r>
            <a:r>
              <a:rPr lang="fr-FR" dirty="0" smtClean="0"/>
              <a:t>territoires: en éducation prioritaire:</a:t>
            </a:r>
          </a:p>
          <a:p>
            <a:pPr lvl="1"/>
            <a:r>
              <a:rPr lang="fr-FR" b="1" dirty="0"/>
              <a:t>scolarisation des enfants de moins de trois </a:t>
            </a:r>
            <a:r>
              <a:rPr lang="fr-FR" b="1" dirty="0" smtClean="0"/>
              <a:t>ans</a:t>
            </a:r>
          </a:p>
          <a:p>
            <a:pPr lvl="1"/>
            <a:r>
              <a:rPr lang="fr-FR" b="1" dirty="0"/>
              <a:t>dispositif Plus de maîtres que de </a:t>
            </a:r>
            <a:r>
              <a:rPr lang="fr-FR" b="1" dirty="0" smtClean="0"/>
              <a:t>classes</a:t>
            </a:r>
          </a:p>
          <a:p>
            <a:pPr lvl="1"/>
            <a:r>
              <a:rPr lang="fr-FR" b="1" dirty="0"/>
              <a:t>internats de la réussite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42094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977</Words>
  <Application>Microsoft Macintosh PowerPoint</Application>
  <PresentationFormat>Présentation à l'écran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Circulaire de rentrée 2015 circulaire n° 2015-085 du 3-6-2015</vt:lpstr>
      <vt:lpstr>I. Construire une école plus juste pour offrir à chaque élève un parcours de réussite</vt:lpstr>
      <vt:lpstr>I.1. Renforcer l'acquisition du socle commun notamment grâce à la maîtrise des langages</vt:lpstr>
      <vt:lpstr>I.1. Renforcer l'acquisition du socle commun notamment grâce à la maîtrise des langages  Une école maternelle…</vt:lpstr>
      <vt:lpstr>I.2. Tenir compte des spécificités de chaque élève pour permettre la réussite de tous </vt:lpstr>
      <vt:lpstr>I.3. Favoriser l'insertion professionnelle  et sociale</vt:lpstr>
      <vt:lpstr>I.4. Développer les compétences des élèves  avec le numérique</vt:lpstr>
      <vt:lpstr>II - Garantir l'égalité et développer la citoyenneté</vt:lpstr>
      <vt:lpstr>II.1. Agir contre les déterminismes sociaux  et territoriaux</vt:lpstr>
      <vt:lpstr>II.2. Renforcer la transmission des valeurs  de la République</vt:lpstr>
      <vt:lpstr>II.3. Développer les partenariats et la culture de l'engagement avec tous les acteurs de l'école</vt:lpstr>
      <vt:lpstr>III - Former et accompagner les équipes éducatives et enseignantes pour la réussite des élèves</vt:lpstr>
      <vt:lpstr>III.1. Une politique globale de formation</vt:lpstr>
      <vt:lpstr>III.2. Former les enseignants et le personnel d'encadrement au numérique pour mieux accompagner les élèves</vt:lpstr>
      <vt:lpstr>III.3. Mieux accompagner les professionnels dans l'exercice de leurs missions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Circulaire de rentrée 2015</dc:title>
  <dc:creator/>
  <cp:lastModifiedBy/>
  <cp:revision>37</cp:revision>
  <dcterms:created xsi:type="dcterms:W3CDTF">2015-06-09T13:36:09Z</dcterms:created>
  <dcterms:modified xsi:type="dcterms:W3CDTF">2015-06-09T20:44:15Z</dcterms:modified>
</cp:coreProperties>
</file>