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1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10080625" cy="75596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5pPr>
    <a:lvl6pPr marL="2286000" algn="l" defTabSz="914400" rtl="0" eaLnBrk="1" latinLnBrk="0" hangingPunct="1">
      <a:defRPr kern="1200">
        <a:solidFill>
          <a:schemeClr val="tx1"/>
        </a:solidFill>
        <a:latin typeface="Arial" charset="0"/>
        <a:ea typeface="Microsoft YaHei" charset="-122"/>
        <a:cs typeface="+mn-cs"/>
      </a:defRPr>
    </a:lvl6pPr>
    <a:lvl7pPr marL="2743200" algn="l" defTabSz="914400" rtl="0" eaLnBrk="1" latinLnBrk="0" hangingPunct="1">
      <a:defRPr kern="1200">
        <a:solidFill>
          <a:schemeClr val="tx1"/>
        </a:solidFill>
        <a:latin typeface="Arial" charset="0"/>
        <a:ea typeface="Microsoft YaHei" charset="-122"/>
        <a:cs typeface="+mn-cs"/>
      </a:defRPr>
    </a:lvl7pPr>
    <a:lvl8pPr marL="3200400" algn="l" defTabSz="914400" rtl="0" eaLnBrk="1" latinLnBrk="0" hangingPunct="1">
      <a:defRPr kern="1200">
        <a:solidFill>
          <a:schemeClr val="tx1"/>
        </a:solidFill>
        <a:latin typeface="Arial" charset="0"/>
        <a:ea typeface="Microsoft YaHei" charset="-122"/>
        <a:cs typeface="+mn-cs"/>
      </a:defRPr>
    </a:lvl8pPr>
    <a:lvl9pPr marL="3657600" algn="l" defTabSz="914400" rtl="0" eaLnBrk="1" latinLnBrk="0" hangingPunct="1">
      <a:defRPr kern="1200">
        <a:solidFill>
          <a:schemeClr val="tx1"/>
        </a:solidFill>
        <a:latin typeface="Arial" charset="0"/>
        <a:ea typeface="Microsoft YaHei"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04" y="-7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sldImg"/>
          </p:nvPr>
        </p:nvSpPr>
        <p:spPr bwMode="auto">
          <a:xfrm>
            <a:off x="1106488" y="812800"/>
            <a:ext cx="5343525" cy="4006850"/>
          </a:xfrm>
          <a:prstGeom prst="rect">
            <a:avLst/>
          </a:prstGeom>
          <a:noFill/>
          <a:ln w="9525" cap="flat">
            <a:noFill/>
            <a:round/>
            <a:headEnd/>
            <a:tailEnd/>
          </a:ln>
          <a:effectLst/>
        </p:spPr>
      </p:sp>
      <p:sp>
        <p:nvSpPr>
          <p:cNvPr id="3074" name="Rectangle 2"/>
          <p:cNvSpPr>
            <a:spLocks noGrp="1" noChangeArrowheads="1"/>
          </p:cNvSpPr>
          <p:nvPr>
            <p:ph type="body"/>
          </p:nvPr>
        </p:nvSpPr>
        <p:spPr bwMode="auto">
          <a:xfrm>
            <a:off x="755650" y="5078413"/>
            <a:ext cx="6046788" cy="4810125"/>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p>
            <a:pPr lvl="0"/>
            <a:endParaRPr lang="fr-FR" smtClean="0"/>
          </a:p>
        </p:txBody>
      </p:sp>
      <p:sp>
        <p:nvSpPr>
          <p:cNvPr id="3075" name="Rectangle 3"/>
          <p:cNvSpPr>
            <a:spLocks noGrp="1" noChangeArrowheads="1"/>
          </p:cNvSpPr>
          <p:nvPr>
            <p:ph type="hdr"/>
          </p:nvPr>
        </p:nvSpPr>
        <p:spPr bwMode="auto">
          <a:xfrm>
            <a:off x="0" y="0"/>
            <a:ext cx="3279775" cy="5334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fr-FR"/>
          </a:p>
        </p:txBody>
      </p:sp>
      <p:sp>
        <p:nvSpPr>
          <p:cNvPr id="3076" name="Rectangle 4"/>
          <p:cNvSpPr>
            <a:spLocks noGrp="1" noChangeArrowheads="1"/>
          </p:cNvSpPr>
          <p:nvPr>
            <p:ph type="dt"/>
          </p:nvPr>
        </p:nvSpPr>
        <p:spPr bwMode="auto">
          <a:xfrm>
            <a:off x="4278313" y="0"/>
            <a:ext cx="3279775" cy="5334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fr-FR"/>
          </a:p>
        </p:txBody>
      </p:sp>
      <p:sp>
        <p:nvSpPr>
          <p:cNvPr id="3077" name="Rectangle 5"/>
          <p:cNvSpPr>
            <a:spLocks noGrp="1" noChangeArrowheads="1"/>
          </p:cNvSpPr>
          <p:nvPr>
            <p:ph type="ftr"/>
          </p:nvPr>
        </p:nvSpPr>
        <p:spPr bwMode="auto">
          <a:xfrm>
            <a:off x="0" y="10156825"/>
            <a:ext cx="3279775" cy="533400"/>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fr-FR"/>
          </a:p>
        </p:txBody>
      </p:sp>
      <p:sp>
        <p:nvSpPr>
          <p:cNvPr id="3078" name="Rectangle 6"/>
          <p:cNvSpPr>
            <a:spLocks noGrp="1" noChangeArrowheads="1"/>
          </p:cNvSpPr>
          <p:nvPr>
            <p:ph type="sldNum"/>
          </p:nvPr>
        </p:nvSpPr>
        <p:spPr bwMode="auto">
          <a:xfrm>
            <a:off x="4278313" y="10156825"/>
            <a:ext cx="3279775" cy="533400"/>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defRPr>
            </a:lvl1pPr>
          </a:lstStyle>
          <a:p>
            <a:fld id="{5E90285F-7060-4C92-9588-D56E07DFEF7C}" type="slidenum">
              <a:rPr lang="fr-FR"/>
              <a:pPr/>
              <a:t>‹N°›</a:t>
            </a:fld>
            <a:endParaRPr lang="fr-F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1B9DCE39-5FCB-422D-B89A-225EB7E6D244}" type="slidenum">
              <a:rPr lang="fr-FR"/>
              <a:pPr/>
              <a:t>1</a:t>
            </a:fld>
            <a:endParaRPr lang="fr-FR"/>
          </a:p>
        </p:txBody>
      </p:sp>
      <p:sp>
        <p:nvSpPr>
          <p:cNvPr id="1945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9458"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0108A47-90D4-4768-9562-A07A26CC0ABF}" type="slidenum">
              <a:rPr lang="fr-FR"/>
              <a:pPr/>
              <a:t>2</a:t>
            </a:fld>
            <a:endParaRPr lang="fr-FR"/>
          </a:p>
        </p:txBody>
      </p:sp>
      <p:sp>
        <p:nvSpPr>
          <p:cNvPr id="2048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0482"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B4BCB5E-A4D1-4137-99A7-508E93BABC35}" type="slidenum">
              <a:rPr lang="fr-FR"/>
              <a:pPr/>
              <a:t>3</a:t>
            </a:fld>
            <a:endParaRPr lang="fr-FR"/>
          </a:p>
        </p:txBody>
      </p:sp>
      <p:sp>
        <p:nvSpPr>
          <p:cNvPr id="21505" name="Rectangle 1"/>
          <p:cNvSpPr txBox="1">
            <a:spLocks noChangeArrowheads="1"/>
          </p:cNvSpPr>
          <p:nvPr>
            <p:ph type="sldImg"/>
          </p:nvPr>
        </p:nvSpPr>
        <p:spPr bwMode="auto">
          <a:xfrm>
            <a:off x="1485900" y="900113"/>
            <a:ext cx="4589463" cy="3441700"/>
          </a:xfrm>
          <a:prstGeom prst="rect">
            <a:avLst/>
          </a:prstGeom>
          <a:solidFill>
            <a:srgbClr val="FFFFFF"/>
          </a:solidFill>
          <a:ln>
            <a:solidFill>
              <a:srgbClr val="000000"/>
            </a:solidFill>
            <a:miter lim="800000"/>
            <a:headEnd/>
            <a:tailEnd/>
          </a:ln>
        </p:spPr>
      </p:sp>
      <p:sp>
        <p:nvSpPr>
          <p:cNvPr id="21506" name="Rectangle 2"/>
          <p:cNvSpPr txBox="1">
            <a:spLocks noChangeArrowheads="1"/>
          </p:cNvSpPr>
          <p:nvPr>
            <p:ph type="body" idx="1"/>
          </p:nvPr>
        </p:nvSpPr>
        <p:spPr bwMode="auto">
          <a:xfrm>
            <a:off x="720725" y="4679950"/>
            <a:ext cx="6119813" cy="5040313"/>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75A3A58F-8641-4210-9C82-298B9D712194}" type="slidenum">
              <a:rPr lang="fr-FR"/>
              <a:pPr/>
              <a:t>4</a:t>
            </a:fld>
            <a:endParaRPr lang="fr-FR"/>
          </a:p>
        </p:txBody>
      </p:sp>
      <p:sp>
        <p:nvSpPr>
          <p:cNvPr id="22529" name="Rectangle 1"/>
          <p:cNvSpPr txBox="1">
            <a:spLocks noChangeArrowheads="1"/>
          </p:cNvSpPr>
          <p:nvPr>
            <p:ph type="sldImg"/>
          </p:nvPr>
        </p:nvSpPr>
        <p:spPr bwMode="auto">
          <a:xfrm>
            <a:off x="1485900" y="900113"/>
            <a:ext cx="4589463" cy="3441700"/>
          </a:xfrm>
          <a:prstGeom prst="rect">
            <a:avLst/>
          </a:prstGeom>
          <a:solidFill>
            <a:srgbClr val="FFFFFF"/>
          </a:solidFill>
          <a:ln>
            <a:solidFill>
              <a:srgbClr val="000000"/>
            </a:solidFill>
            <a:miter lim="800000"/>
            <a:headEnd/>
            <a:tailEnd/>
          </a:ln>
        </p:spPr>
      </p:sp>
      <p:sp>
        <p:nvSpPr>
          <p:cNvPr id="22530" name="Rectangle 2"/>
          <p:cNvSpPr txBox="1">
            <a:spLocks noChangeArrowheads="1"/>
          </p:cNvSpPr>
          <p:nvPr>
            <p:ph type="body" idx="1"/>
          </p:nvPr>
        </p:nvSpPr>
        <p:spPr bwMode="auto">
          <a:xfrm>
            <a:off x="720725" y="4679950"/>
            <a:ext cx="6119813" cy="5040313"/>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D8A121C9-1D4B-4372-A323-A1BE8CE2A5B4}" type="slidenum">
              <a:rPr lang="fr-FR"/>
              <a:pPr/>
              <a:t>5</a:t>
            </a:fld>
            <a:endParaRPr lang="fr-FR"/>
          </a:p>
        </p:txBody>
      </p:sp>
      <p:sp>
        <p:nvSpPr>
          <p:cNvPr id="2355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3554"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BA92510-3351-42A7-8F1F-00BF5D2FDC3C}" type="slidenum">
              <a:rPr lang="fr-FR"/>
              <a:pPr/>
              <a:t>6</a:t>
            </a:fld>
            <a:endParaRPr lang="fr-FR"/>
          </a:p>
        </p:txBody>
      </p:sp>
      <p:sp>
        <p:nvSpPr>
          <p:cNvPr id="2457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4578"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79A48392-6797-4AE1-AE35-63213D72AE27}" type="slidenum">
              <a:rPr lang="fr-FR"/>
              <a:pPr/>
              <a:t>7</a:t>
            </a:fld>
            <a:endParaRPr lang="fr-FR"/>
          </a:p>
        </p:txBody>
      </p:sp>
      <p:sp>
        <p:nvSpPr>
          <p:cNvPr id="2560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5602"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7C1B8265-B9DD-46F9-9779-E0752008A5FA}" type="slidenum">
              <a:rPr lang="fr-FR"/>
              <a:pPr/>
              <a:t>8</a:t>
            </a:fld>
            <a:endParaRPr lang="fr-FR"/>
          </a:p>
        </p:txBody>
      </p:sp>
      <p:sp>
        <p:nvSpPr>
          <p:cNvPr id="2662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6626"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6310DD9B-0141-4E0B-A6E8-99E077B97584}" type="slidenum">
              <a:rPr lang="fr-FR"/>
              <a:pPr/>
              <a:t>9</a:t>
            </a:fld>
            <a:endParaRPr lang="fr-FR"/>
          </a:p>
        </p:txBody>
      </p:sp>
      <p:sp>
        <p:nvSpPr>
          <p:cNvPr id="2764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7650"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3285820-59F9-41C7-B2CA-508F410C3A86}" type="slidenum">
              <a:rPr lang="fr-FR"/>
              <a:pPr/>
              <a:t>10</a:t>
            </a:fld>
            <a:endParaRPr lang="fr-FR"/>
          </a:p>
        </p:txBody>
      </p:sp>
      <p:sp>
        <p:nvSpPr>
          <p:cNvPr id="2867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8674"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F36791A4-077D-4DBC-93A4-542B801E8CCC}" type="slidenum">
              <a:rPr lang="fr-FR"/>
              <a:pPr/>
              <a:t>11</a:t>
            </a:fld>
            <a:endParaRPr lang="fr-FR"/>
          </a:p>
        </p:txBody>
      </p:sp>
      <p:sp>
        <p:nvSpPr>
          <p:cNvPr id="2969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9698"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07DE727-4884-4DB1-81D4-C6B294DF0000}" type="slidenum">
              <a:rPr lang="fr-FR"/>
              <a:pPr/>
              <a:t>12</a:t>
            </a:fld>
            <a:endParaRPr lang="fr-FR"/>
          </a:p>
        </p:txBody>
      </p:sp>
      <p:sp>
        <p:nvSpPr>
          <p:cNvPr id="3072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30722"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4340632-BA4B-47A1-B9EF-C31BDBE41926}" type="slidenum">
              <a:rPr lang="fr-FR"/>
              <a:pPr/>
              <a:t>13</a:t>
            </a:fld>
            <a:endParaRPr lang="fr-FR"/>
          </a:p>
        </p:txBody>
      </p:sp>
      <p:sp>
        <p:nvSpPr>
          <p:cNvPr id="3174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31746"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0179A49-A164-40B6-84DC-30B44CCA904B}" type="slidenum">
              <a:rPr lang="fr-FR"/>
              <a:pPr/>
              <a:t>14</a:t>
            </a:fld>
            <a:endParaRPr lang="fr-FR"/>
          </a:p>
        </p:txBody>
      </p:sp>
      <p:sp>
        <p:nvSpPr>
          <p:cNvPr id="3276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32770"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DFA4C25B-5F69-46D9-9339-7AB2D050C3DC}" type="slidenum">
              <a:rPr lang="fr-FR"/>
              <a:pPr/>
              <a:t>15</a:t>
            </a:fld>
            <a:endParaRPr lang="fr-FR"/>
          </a:p>
        </p:txBody>
      </p:sp>
      <p:sp>
        <p:nvSpPr>
          <p:cNvPr id="3379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33794" name="Rectangle 2"/>
          <p:cNvSpPr txBox="1">
            <a:spLocks noChangeArrowheads="1"/>
          </p:cNvSpPr>
          <p:nvPr>
            <p:ph type="body" idx="1"/>
          </p:nvPr>
        </p:nvSpPr>
        <p:spPr bwMode="auto">
          <a:xfrm>
            <a:off x="755650" y="5078413"/>
            <a:ext cx="6048375" cy="4811712"/>
          </a:xfrm>
          <a:prstGeom prst="rect">
            <a:avLst/>
          </a:prstGeom>
          <a:noFill/>
          <a:ln cap="flat">
            <a:round/>
            <a:headEnd/>
            <a:tailEnd/>
          </a:ln>
        </p:spPr>
        <p:txBody>
          <a:bodyPr wrap="none" anchor="ct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55650" y="2347913"/>
            <a:ext cx="8569325" cy="16208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63EF9F98-A2F1-4437-82BC-69EE4684154E}" type="slidenum">
              <a:rPr lang="fr-F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5A71DC64-4605-45B1-9AB2-A3AFB7421781}" type="slidenum">
              <a:rPr lang="fr-F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96925" y="4857750"/>
            <a:ext cx="8567738" cy="15017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AF3EBE17-1334-486F-9D3C-9D345D69B38A}" type="slidenum">
              <a:rPr lang="fr-F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03238" y="1768475"/>
            <a:ext cx="4457700" cy="4383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13338" y="1768475"/>
            <a:ext cx="4459287" cy="4383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EE915B6D-9631-4594-AA2F-C04E3F12A0F0}" type="slidenum">
              <a:rPr lang="fr-F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04825" y="303213"/>
            <a:ext cx="9072563" cy="1258887"/>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idx="10"/>
          </p:nvPr>
        </p:nvSpPr>
        <p:spPr/>
        <p:txBody>
          <a:bodyPr/>
          <a:lstStyle>
            <a:lvl1pPr>
              <a:defRPr/>
            </a:lvl1pPr>
          </a:lstStyle>
          <a:p>
            <a:endParaRPr lang="fr-FR"/>
          </a:p>
        </p:txBody>
      </p:sp>
      <p:sp>
        <p:nvSpPr>
          <p:cNvPr id="8" name="Espace réservé du pied de page 7"/>
          <p:cNvSpPr>
            <a:spLocks noGrp="1"/>
          </p:cNvSpPr>
          <p:nvPr>
            <p:ph type="ftr" idx="11"/>
          </p:nvPr>
        </p:nvSpPr>
        <p:spPr/>
        <p:txBody>
          <a:bodyPr/>
          <a:lstStyle>
            <a:lvl1pPr>
              <a:defRPr/>
            </a:lvl1pPr>
          </a:lstStyle>
          <a:p>
            <a:endParaRPr lang="fr-FR"/>
          </a:p>
        </p:txBody>
      </p:sp>
      <p:sp>
        <p:nvSpPr>
          <p:cNvPr id="9" name="Espace réservé du numéro de diapositive 8"/>
          <p:cNvSpPr>
            <a:spLocks noGrp="1"/>
          </p:cNvSpPr>
          <p:nvPr>
            <p:ph type="sldNum" idx="12"/>
          </p:nvPr>
        </p:nvSpPr>
        <p:spPr/>
        <p:txBody>
          <a:bodyPr/>
          <a:lstStyle>
            <a:lvl1pPr>
              <a:defRPr/>
            </a:lvl1pPr>
          </a:lstStyle>
          <a:p>
            <a:fld id="{645531B6-57EF-412A-91DA-4D8D2A4C7A57}" type="slidenum">
              <a:rPr lang="fr-F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p:txBody>
          <a:bodyPr/>
          <a:lstStyle>
            <a:lvl1pPr>
              <a:defRPr/>
            </a:lvl1pPr>
          </a:lstStyle>
          <a:p>
            <a:endParaRPr lang="fr-FR"/>
          </a:p>
        </p:txBody>
      </p:sp>
      <p:sp>
        <p:nvSpPr>
          <p:cNvPr id="4" name="Espace réservé du pied de page 3"/>
          <p:cNvSpPr>
            <a:spLocks noGrp="1"/>
          </p:cNvSpPr>
          <p:nvPr>
            <p:ph type="ftr" idx="11"/>
          </p:nvPr>
        </p:nvSpPr>
        <p:spPr/>
        <p:txBody>
          <a:bodyPr/>
          <a:lstStyle>
            <a:lvl1pPr>
              <a:defRPr/>
            </a:lvl1pPr>
          </a:lstStyle>
          <a:p>
            <a:endParaRPr lang="fr-FR"/>
          </a:p>
        </p:txBody>
      </p:sp>
      <p:sp>
        <p:nvSpPr>
          <p:cNvPr id="5" name="Espace réservé du numéro de diapositive 4"/>
          <p:cNvSpPr>
            <a:spLocks noGrp="1"/>
          </p:cNvSpPr>
          <p:nvPr>
            <p:ph type="sldNum" idx="12"/>
          </p:nvPr>
        </p:nvSpPr>
        <p:spPr/>
        <p:txBody>
          <a:bodyPr/>
          <a:lstStyle>
            <a:lvl1pPr>
              <a:defRPr/>
            </a:lvl1pPr>
          </a:lstStyle>
          <a:p>
            <a:fld id="{9152CBD3-B0BC-4CC1-BABF-4946E6B670B5}" type="slidenum">
              <a:rPr lang="fr-F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idx="10"/>
          </p:nvPr>
        </p:nvSpPr>
        <p:spPr/>
        <p:txBody>
          <a:bodyPr/>
          <a:lstStyle>
            <a:lvl1pPr>
              <a:defRPr/>
            </a:lvl1pPr>
          </a:lstStyle>
          <a:p>
            <a:endParaRPr lang="fr-FR"/>
          </a:p>
        </p:txBody>
      </p:sp>
      <p:sp>
        <p:nvSpPr>
          <p:cNvPr id="3" name="Espace réservé du pied de page 2"/>
          <p:cNvSpPr>
            <a:spLocks noGrp="1"/>
          </p:cNvSpPr>
          <p:nvPr>
            <p:ph type="ftr" idx="11"/>
          </p:nvPr>
        </p:nvSpPr>
        <p:spPr/>
        <p:txBody>
          <a:bodyPr/>
          <a:lstStyle>
            <a:lvl1pPr>
              <a:defRPr/>
            </a:lvl1pPr>
          </a:lstStyle>
          <a:p>
            <a:endParaRPr lang="fr-FR"/>
          </a:p>
        </p:txBody>
      </p:sp>
      <p:sp>
        <p:nvSpPr>
          <p:cNvPr id="4" name="Espace réservé du numéro de diapositive 3"/>
          <p:cNvSpPr>
            <a:spLocks noGrp="1"/>
          </p:cNvSpPr>
          <p:nvPr>
            <p:ph type="sldNum" idx="12"/>
          </p:nvPr>
        </p:nvSpPr>
        <p:spPr/>
        <p:txBody>
          <a:bodyPr/>
          <a:lstStyle>
            <a:lvl1pPr>
              <a:defRPr/>
            </a:lvl1pPr>
          </a:lstStyle>
          <a:p>
            <a:fld id="{4E61E213-5BB6-4D0D-ADE3-E08B171AC1DF}" type="slidenum">
              <a:rPr lang="fr-F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04825" y="301625"/>
            <a:ext cx="3316288" cy="127952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1C667E04-EA32-4B01-A349-8F14D7F112AF}" type="slidenum">
              <a:rPr lang="fr-F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76438" y="5291138"/>
            <a:ext cx="6048375" cy="625475"/>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E560EDE0-97F9-4917-A43A-67619092781B}" type="slidenum">
              <a:rPr lang="fr-F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52A14CCD-5CBE-4A9F-BAC9-61AEAA8192BD}" type="slidenum">
              <a:rPr lang="fr-F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305675" y="301625"/>
            <a:ext cx="2266950" cy="58499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03238" y="301625"/>
            <a:ext cx="6650037" cy="58499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FE88BB84-B2EF-4658-B29E-187DD49BBB4B}" type="slidenum">
              <a:rPr lang="fr-F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503238" y="301625"/>
            <a:ext cx="9069387" cy="1260475"/>
          </a:xfrm>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a:xfrm>
            <a:off x="503238" y="6886575"/>
            <a:ext cx="2346325" cy="519113"/>
          </a:xfrm>
        </p:spPr>
        <p:txBody>
          <a:bodyPr/>
          <a:lstStyle>
            <a:lvl1pPr>
              <a:defRPr/>
            </a:lvl1pPr>
          </a:lstStyle>
          <a:p>
            <a:endParaRPr lang="fr-FR"/>
          </a:p>
        </p:txBody>
      </p:sp>
      <p:sp>
        <p:nvSpPr>
          <p:cNvPr id="4" name="Espace réservé du pied de page 3"/>
          <p:cNvSpPr>
            <a:spLocks noGrp="1"/>
          </p:cNvSpPr>
          <p:nvPr>
            <p:ph type="ftr" idx="11"/>
          </p:nvPr>
        </p:nvSpPr>
        <p:spPr>
          <a:xfrm>
            <a:off x="3448050" y="6886575"/>
            <a:ext cx="3194050" cy="519113"/>
          </a:xfrm>
        </p:spPr>
        <p:txBody>
          <a:bodyPr/>
          <a:lstStyle>
            <a:lvl1pPr>
              <a:defRPr/>
            </a:lvl1pPr>
          </a:lstStyle>
          <a:p>
            <a:endParaRPr lang="fr-FR"/>
          </a:p>
        </p:txBody>
      </p:sp>
      <p:sp>
        <p:nvSpPr>
          <p:cNvPr id="5" name="Espace réservé du numéro de diapositive 4"/>
          <p:cNvSpPr>
            <a:spLocks noGrp="1"/>
          </p:cNvSpPr>
          <p:nvPr>
            <p:ph type="sldNum" idx="12"/>
          </p:nvPr>
        </p:nvSpPr>
        <p:spPr>
          <a:xfrm>
            <a:off x="7227888" y="6886575"/>
            <a:ext cx="2346325" cy="519113"/>
          </a:xfrm>
        </p:spPr>
        <p:txBody>
          <a:bodyPr/>
          <a:lstStyle>
            <a:lvl1pPr>
              <a:defRPr/>
            </a:lvl1pPr>
          </a:lstStyle>
          <a:p>
            <a:fld id="{68FA0C77-A25E-419A-9A8F-6ED154282255}" type="slidenum">
              <a:rPr lang="fr-FR"/>
              <a:pPr/>
              <a:t>‹N°›</a:t>
            </a:fld>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55650" y="2347913"/>
            <a:ext cx="8569325" cy="16208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82E87D43-BF45-4886-9090-3AEA341B7DD9}" type="slidenum">
              <a:rPr lang="fr-FR"/>
              <a:pPr/>
              <a:t>‹N°›</a:t>
            </a:fld>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93A32857-DD66-454A-87BD-4BAABC646838}" type="slidenum">
              <a:rPr lang="fr-FR"/>
              <a:pPr/>
              <a:t>‹N°›</a:t>
            </a:fld>
            <a:endParaRPr lang="fr-F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96925" y="4857750"/>
            <a:ext cx="8567738" cy="15017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3B3593C9-F976-41E1-B38D-334CECAEA545}" type="slidenum">
              <a:rPr lang="fr-FR"/>
              <a:pPr/>
              <a:t>‹N°›</a:t>
            </a:fld>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990600" y="1824038"/>
            <a:ext cx="3971925" cy="5845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14925" y="1824038"/>
            <a:ext cx="3973513" cy="5845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85075860-052E-4006-90F9-484A841997F4}" type="slidenum">
              <a:rPr lang="fr-FR"/>
              <a:pPr/>
              <a:t>‹N°›</a:t>
            </a:fld>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04825" y="303213"/>
            <a:ext cx="9072563" cy="1258887"/>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idx="10"/>
          </p:nvPr>
        </p:nvSpPr>
        <p:spPr/>
        <p:txBody>
          <a:bodyPr/>
          <a:lstStyle>
            <a:lvl1pPr>
              <a:defRPr/>
            </a:lvl1pPr>
          </a:lstStyle>
          <a:p>
            <a:endParaRPr lang="fr-FR"/>
          </a:p>
        </p:txBody>
      </p:sp>
      <p:sp>
        <p:nvSpPr>
          <p:cNvPr id="8" name="Espace réservé du pied de page 7"/>
          <p:cNvSpPr>
            <a:spLocks noGrp="1"/>
          </p:cNvSpPr>
          <p:nvPr>
            <p:ph type="ftr" idx="11"/>
          </p:nvPr>
        </p:nvSpPr>
        <p:spPr/>
        <p:txBody>
          <a:bodyPr/>
          <a:lstStyle>
            <a:lvl1pPr>
              <a:defRPr/>
            </a:lvl1pPr>
          </a:lstStyle>
          <a:p>
            <a:endParaRPr lang="fr-FR"/>
          </a:p>
        </p:txBody>
      </p:sp>
      <p:sp>
        <p:nvSpPr>
          <p:cNvPr id="9" name="Espace réservé du numéro de diapositive 8"/>
          <p:cNvSpPr>
            <a:spLocks noGrp="1"/>
          </p:cNvSpPr>
          <p:nvPr>
            <p:ph type="sldNum" idx="12"/>
          </p:nvPr>
        </p:nvSpPr>
        <p:spPr/>
        <p:txBody>
          <a:bodyPr/>
          <a:lstStyle>
            <a:lvl1pPr>
              <a:defRPr/>
            </a:lvl1pPr>
          </a:lstStyle>
          <a:p>
            <a:fld id="{5A36B938-B335-43EC-BA44-331A5CA9DA03}" type="slidenum">
              <a:rPr lang="fr-FR"/>
              <a:pPr/>
              <a:t>‹N°›</a:t>
            </a:fld>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p:txBody>
          <a:bodyPr/>
          <a:lstStyle>
            <a:lvl1pPr>
              <a:defRPr/>
            </a:lvl1pPr>
          </a:lstStyle>
          <a:p>
            <a:endParaRPr lang="fr-FR"/>
          </a:p>
        </p:txBody>
      </p:sp>
      <p:sp>
        <p:nvSpPr>
          <p:cNvPr id="4" name="Espace réservé du pied de page 3"/>
          <p:cNvSpPr>
            <a:spLocks noGrp="1"/>
          </p:cNvSpPr>
          <p:nvPr>
            <p:ph type="ftr" idx="11"/>
          </p:nvPr>
        </p:nvSpPr>
        <p:spPr/>
        <p:txBody>
          <a:bodyPr/>
          <a:lstStyle>
            <a:lvl1pPr>
              <a:defRPr/>
            </a:lvl1pPr>
          </a:lstStyle>
          <a:p>
            <a:endParaRPr lang="fr-FR"/>
          </a:p>
        </p:txBody>
      </p:sp>
      <p:sp>
        <p:nvSpPr>
          <p:cNvPr id="5" name="Espace réservé du numéro de diapositive 4"/>
          <p:cNvSpPr>
            <a:spLocks noGrp="1"/>
          </p:cNvSpPr>
          <p:nvPr>
            <p:ph type="sldNum" idx="12"/>
          </p:nvPr>
        </p:nvSpPr>
        <p:spPr/>
        <p:txBody>
          <a:bodyPr/>
          <a:lstStyle>
            <a:lvl1pPr>
              <a:defRPr/>
            </a:lvl1pPr>
          </a:lstStyle>
          <a:p>
            <a:fld id="{144EF562-C2A1-4893-ABB7-A74F233E7501}" type="slidenum">
              <a:rPr lang="fr-FR"/>
              <a:pPr/>
              <a:t>‹N°›</a:t>
            </a:fld>
            <a:endParaRPr lang="fr-F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idx="10"/>
          </p:nvPr>
        </p:nvSpPr>
        <p:spPr/>
        <p:txBody>
          <a:bodyPr/>
          <a:lstStyle>
            <a:lvl1pPr>
              <a:defRPr/>
            </a:lvl1pPr>
          </a:lstStyle>
          <a:p>
            <a:endParaRPr lang="fr-FR"/>
          </a:p>
        </p:txBody>
      </p:sp>
      <p:sp>
        <p:nvSpPr>
          <p:cNvPr id="3" name="Espace réservé du pied de page 2"/>
          <p:cNvSpPr>
            <a:spLocks noGrp="1"/>
          </p:cNvSpPr>
          <p:nvPr>
            <p:ph type="ftr" idx="11"/>
          </p:nvPr>
        </p:nvSpPr>
        <p:spPr/>
        <p:txBody>
          <a:bodyPr/>
          <a:lstStyle>
            <a:lvl1pPr>
              <a:defRPr/>
            </a:lvl1pPr>
          </a:lstStyle>
          <a:p>
            <a:endParaRPr lang="fr-FR"/>
          </a:p>
        </p:txBody>
      </p:sp>
      <p:sp>
        <p:nvSpPr>
          <p:cNvPr id="4" name="Espace réservé du numéro de diapositive 3"/>
          <p:cNvSpPr>
            <a:spLocks noGrp="1"/>
          </p:cNvSpPr>
          <p:nvPr>
            <p:ph type="sldNum" idx="12"/>
          </p:nvPr>
        </p:nvSpPr>
        <p:spPr/>
        <p:txBody>
          <a:bodyPr/>
          <a:lstStyle>
            <a:lvl1pPr>
              <a:defRPr/>
            </a:lvl1pPr>
          </a:lstStyle>
          <a:p>
            <a:fld id="{38817B87-B43F-4309-A6C8-0C15029EA1DE}" type="slidenum">
              <a:rPr lang="fr-FR"/>
              <a:pPr/>
              <a:t>‹N°›</a:t>
            </a:fld>
            <a:endParaRPr lang="fr-F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04825" y="301625"/>
            <a:ext cx="3316288" cy="127952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06086B31-37ED-43D9-A4C9-3369C2A60722}" type="slidenum">
              <a:rPr lang="fr-FR"/>
              <a:pPr/>
              <a:t>‹N°›</a:t>
            </a:fld>
            <a:endParaRPr lang="fr-F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76438" y="5291138"/>
            <a:ext cx="6048375" cy="625475"/>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
        <p:nvSpPr>
          <p:cNvPr id="7" name="Espace réservé du numéro de diapositive 6"/>
          <p:cNvSpPr>
            <a:spLocks noGrp="1"/>
          </p:cNvSpPr>
          <p:nvPr>
            <p:ph type="sldNum" idx="12"/>
          </p:nvPr>
        </p:nvSpPr>
        <p:spPr/>
        <p:txBody>
          <a:bodyPr/>
          <a:lstStyle>
            <a:lvl1pPr>
              <a:defRPr/>
            </a:lvl1pPr>
          </a:lstStyle>
          <a:p>
            <a:fld id="{46689217-51B9-49C2-A047-6399A786FE43}" type="slidenum">
              <a:rPr lang="fr-FR"/>
              <a:pPr/>
              <a:t>‹N°›</a:t>
            </a:fld>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B23FA083-AB08-46A3-B80E-EB5784FDC8C3}" type="slidenum">
              <a:rPr lang="fr-FR"/>
              <a:pPr/>
              <a:t>‹N°›</a:t>
            </a:fld>
            <a:endParaRPr lang="fr-F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064375" y="479425"/>
            <a:ext cx="2024063" cy="71897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990600" y="479425"/>
            <a:ext cx="5921375" cy="71897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
        <p:nvSpPr>
          <p:cNvPr id="6" name="Espace réservé du numéro de diapositive 5"/>
          <p:cNvSpPr>
            <a:spLocks noGrp="1"/>
          </p:cNvSpPr>
          <p:nvPr>
            <p:ph type="sldNum" idx="12"/>
          </p:nvPr>
        </p:nvSpPr>
        <p:spPr/>
        <p:txBody>
          <a:bodyPr/>
          <a:lstStyle>
            <a:lvl1pPr>
              <a:defRPr/>
            </a:lvl1pPr>
          </a:lstStyle>
          <a:p>
            <a:fld id="{31E6A495-9B08-40C3-8CC3-F17FE3B925BD}" type="slidenum">
              <a:rPr lang="fr-FR"/>
              <a:pPr/>
              <a:t>‹N°›</a:t>
            </a:fld>
            <a:endParaRPr lang="fr-F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3455988" y="479425"/>
            <a:ext cx="3167062" cy="1198563"/>
          </a:xfrm>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a:xfrm>
            <a:off x="647700" y="6888163"/>
            <a:ext cx="2346325" cy="519112"/>
          </a:xfrm>
        </p:spPr>
        <p:txBody>
          <a:bodyPr/>
          <a:lstStyle>
            <a:lvl1pPr>
              <a:defRPr/>
            </a:lvl1pPr>
          </a:lstStyle>
          <a:p>
            <a:endParaRPr lang="fr-FR"/>
          </a:p>
        </p:txBody>
      </p:sp>
      <p:sp>
        <p:nvSpPr>
          <p:cNvPr id="4" name="Espace réservé du pied de page 3"/>
          <p:cNvSpPr>
            <a:spLocks noGrp="1"/>
          </p:cNvSpPr>
          <p:nvPr>
            <p:ph type="ftr" idx="11"/>
          </p:nvPr>
        </p:nvSpPr>
        <p:spPr>
          <a:xfrm>
            <a:off x="3448050" y="6886575"/>
            <a:ext cx="3194050" cy="519113"/>
          </a:xfrm>
        </p:spPr>
        <p:txBody>
          <a:bodyPr/>
          <a:lstStyle>
            <a:lvl1pPr>
              <a:defRPr/>
            </a:lvl1pPr>
          </a:lstStyle>
          <a:p>
            <a:endParaRPr lang="fr-FR"/>
          </a:p>
        </p:txBody>
      </p:sp>
      <p:sp>
        <p:nvSpPr>
          <p:cNvPr id="5" name="Espace réservé du numéro de diapositive 4"/>
          <p:cNvSpPr>
            <a:spLocks noGrp="1"/>
          </p:cNvSpPr>
          <p:nvPr>
            <p:ph type="sldNum" idx="12"/>
          </p:nvPr>
        </p:nvSpPr>
        <p:spPr>
          <a:xfrm>
            <a:off x="7083425" y="6888163"/>
            <a:ext cx="2346325" cy="519112"/>
          </a:xfrm>
        </p:spPr>
        <p:txBody>
          <a:bodyPr/>
          <a:lstStyle>
            <a:lvl1pPr>
              <a:defRPr/>
            </a:lvl1pPr>
          </a:lstStyle>
          <a:p>
            <a:fld id="{DD54C308-5137-40BF-B9F0-0F124D7F54F5}" type="slidenum">
              <a:rPr lang="fr-F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9387" cy="1260475"/>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Cliquez pour éditer le format du texte-titre</a:t>
            </a:r>
          </a:p>
        </p:txBody>
      </p:sp>
      <p:sp>
        <p:nvSpPr>
          <p:cNvPr id="1026" name="Rectangle 2"/>
          <p:cNvSpPr>
            <a:spLocks noGrp="1" noChangeArrowheads="1"/>
          </p:cNvSpPr>
          <p:nvPr>
            <p:ph type="body" idx="1"/>
          </p:nvPr>
        </p:nvSpPr>
        <p:spPr bwMode="auto">
          <a:xfrm>
            <a:off x="503238" y="1768475"/>
            <a:ext cx="9069387" cy="4383088"/>
          </a:xfrm>
          <a:prstGeom prst="rect">
            <a:avLst/>
          </a:prstGeom>
          <a:noFill/>
          <a:ln w="9525" cap="flat">
            <a:noFill/>
            <a:round/>
            <a:headEnd/>
            <a:tailEnd/>
          </a:ln>
          <a:effectLst/>
        </p:spPr>
        <p:txBody>
          <a:bodyPr vert="horz" wrap="square" lIns="0" tIns="28224" rIns="0" bIns="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a:p>
            <a:pPr lvl="4"/>
            <a:r>
              <a:rPr lang="en-GB" smtClean="0"/>
              <a:t>Huitième niveau de plan</a:t>
            </a:r>
          </a:p>
          <a:p>
            <a:pPr lvl="4"/>
            <a:r>
              <a:rPr lang="en-GB" smtClean="0"/>
              <a:t>Neuvième niveau de plan</a:t>
            </a:r>
          </a:p>
        </p:txBody>
      </p:sp>
      <p:sp>
        <p:nvSpPr>
          <p:cNvPr id="1027" name="Rectangle 3"/>
          <p:cNvSpPr>
            <a:spLocks noGrp="1" noChangeArrowheads="1"/>
          </p:cNvSpPr>
          <p:nvPr>
            <p:ph type="dt"/>
          </p:nvPr>
        </p:nvSpPr>
        <p:spPr bwMode="auto">
          <a:xfrm>
            <a:off x="503238" y="6886575"/>
            <a:ext cx="2346325"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Lst>
              <a:defRPr sz="1400">
                <a:solidFill>
                  <a:srgbClr val="000000"/>
                </a:solidFill>
                <a:latin typeface="Times New Roman" pitchFamily="16" charset="0"/>
              </a:defRPr>
            </a:lvl1pPr>
          </a:lstStyle>
          <a:p>
            <a:endParaRPr lang="fr-FR"/>
          </a:p>
        </p:txBody>
      </p:sp>
      <p:sp>
        <p:nvSpPr>
          <p:cNvPr id="1028" name="Rectangle 4"/>
          <p:cNvSpPr>
            <a:spLocks noGrp="1" noChangeArrowheads="1"/>
          </p:cNvSpPr>
          <p:nvPr>
            <p:ph type="ftr"/>
          </p:nvPr>
        </p:nvSpPr>
        <p:spPr bwMode="auto">
          <a:xfrm>
            <a:off x="3448050" y="6886575"/>
            <a:ext cx="3194050"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fr-FR"/>
          </a:p>
        </p:txBody>
      </p:sp>
      <p:sp>
        <p:nvSpPr>
          <p:cNvPr id="1029" name="Rectangle 5"/>
          <p:cNvSpPr>
            <a:spLocks noGrp="1" noChangeArrowheads="1"/>
          </p:cNvSpPr>
          <p:nvPr>
            <p:ph type="sldNum"/>
          </p:nvPr>
        </p:nvSpPr>
        <p:spPr bwMode="auto">
          <a:xfrm>
            <a:off x="7227888" y="6886575"/>
            <a:ext cx="2346325"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Lst>
              <a:defRPr sz="1400">
                <a:solidFill>
                  <a:srgbClr val="000000"/>
                </a:solidFill>
                <a:latin typeface="Times New Roman" pitchFamily="16" charset="0"/>
              </a:defRPr>
            </a:lvl1pPr>
          </a:lstStyle>
          <a:p>
            <a:fld id="{715379E6-CEC9-4F0A-A236-1ED316FEEB44}" type="slidenum">
              <a:rPr lang="fr-FR"/>
              <a:pPr/>
              <a:t>‹N°›</a:t>
            </a:fld>
            <a:endParaRPr lang="fr-F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72" r:id="rId12"/>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fontAlgn="base" hangingPunct="0">
        <a:lnSpc>
          <a:spcPct val="93000"/>
        </a:lnSpc>
        <a:spcBef>
          <a:spcPct val="0"/>
        </a:spcBef>
        <a:spcAft>
          <a:spcPts val="1413"/>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hangingPunct="0">
        <a:lnSpc>
          <a:spcPct val="93000"/>
        </a:lnSpc>
        <a:spcBef>
          <a:spcPct val="0"/>
        </a:spcBef>
        <a:spcAft>
          <a:spcPts val="1138"/>
        </a:spcAft>
        <a:buClr>
          <a:srgbClr val="000000"/>
        </a:buClr>
        <a:buSzPct val="100000"/>
        <a:buFont typeface="Times New Roman" pitchFamily="16" charset="0"/>
        <a:defRPr sz="2800">
          <a:solidFill>
            <a:srgbClr val="000000"/>
          </a:solidFill>
          <a:latin typeface="+mn-lt"/>
          <a:ea typeface="+mn-ea"/>
        </a:defRPr>
      </a:lvl2pPr>
      <a:lvl3pPr marL="1143000" indent="-228600" algn="l" defTabSz="449263" rtl="0" fontAlgn="base" hangingPunct="0">
        <a:lnSpc>
          <a:spcPct val="93000"/>
        </a:lnSpc>
        <a:spcBef>
          <a:spcPct val="0"/>
        </a:spcBef>
        <a:spcAft>
          <a:spcPts val="850"/>
        </a:spcAft>
        <a:buClr>
          <a:srgbClr val="000000"/>
        </a:buClr>
        <a:buSzPct val="100000"/>
        <a:buFont typeface="Times New Roman" pitchFamily="16" charset="0"/>
        <a:defRPr sz="2400">
          <a:solidFill>
            <a:srgbClr val="000000"/>
          </a:solidFill>
          <a:latin typeface="+mn-lt"/>
          <a:ea typeface="+mn-ea"/>
        </a:defRPr>
      </a:lvl3pPr>
      <a:lvl4pPr marL="1600200" indent="-228600" algn="l" defTabSz="449263" rtl="0" fontAlgn="base" hangingPunct="0">
        <a:lnSpc>
          <a:spcPct val="93000"/>
        </a:lnSpc>
        <a:spcBef>
          <a:spcPct val="0"/>
        </a:spcBef>
        <a:spcAft>
          <a:spcPts val="575"/>
        </a:spcAft>
        <a:buClr>
          <a:srgbClr val="000000"/>
        </a:buClr>
        <a:buSzPct val="100000"/>
        <a:buFont typeface="Times New Roman" pitchFamily="16" charset="0"/>
        <a:defRPr sz="2000">
          <a:solidFill>
            <a:srgbClr val="000000"/>
          </a:solidFill>
          <a:latin typeface="+mn-lt"/>
          <a:ea typeface="+mn-ea"/>
        </a:defRPr>
      </a:lvl4pPr>
      <a:lvl5pPr marL="20574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a:blip r:embed="rId14" cstate="print"/>
          <a:srcRect/>
          <a:stretch>
            <a:fillRect/>
          </a:stretch>
        </p:blipFill>
        <p:spPr bwMode="auto">
          <a:xfrm>
            <a:off x="0" y="4763"/>
            <a:ext cx="10079038" cy="7554912"/>
          </a:xfrm>
          <a:prstGeom prst="rect">
            <a:avLst/>
          </a:prstGeom>
          <a:noFill/>
          <a:ln w="9525" cap="flat">
            <a:noFill/>
            <a:round/>
            <a:headEnd/>
            <a:tailEnd/>
          </a:ln>
          <a:effectLst/>
        </p:spPr>
      </p:pic>
      <p:sp>
        <p:nvSpPr>
          <p:cNvPr id="2050" name="Rectangle 2"/>
          <p:cNvSpPr>
            <a:spLocks noGrp="1" noChangeArrowheads="1"/>
          </p:cNvSpPr>
          <p:nvPr>
            <p:ph type="title"/>
          </p:nvPr>
        </p:nvSpPr>
        <p:spPr bwMode="auto">
          <a:xfrm>
            <a:off x="3455988" y="479425"/>
            <a:ext cx="3167062" cy="1198563"/>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Click to edit the title text format</a:t>
            </a:r>
          </a:p>
        </p:txBody>
      </p:sp>
      <p:sp>
        <p:nvSpPr>
          <p:cNvPr id="2051" name="Rectangle 3"/>
          <p:cNvSpPr>
            <a:spLocks noGrp="1" noChangeArrowheads="1"/>
          </p:cNvSpPr>
          <p:nvPr>
            <p:ph type="body" idx="1"/>
          </p:nvPr>
        </p:nvSpPr>
        <p:spPr bwMode="auto">
          <a:xfrm>
            <a:off x="990600" y="1824038"/>
            <a:ext cx="8097838" cy="5845175"/>
          </a:xfrm>
          <a:prstGeom prst="rect">
            <a:avLst/>
          </a:prstGeom>
          <a:noFill/>
          <a:ln w="9525" cap="flat">
            <a:noFill/>
            <a:round/>
            <a:headEnd/>
            <a:tailEnd/>
          </a:ln>
          <a:effectLst/>
        </p:spPr>
        <p:txBody>
          <a:bodyPr vert="horz" wrap="square" lIns="0" tIns="28224" rIns="0" bIns="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2052" name="Rectangle 4"/>
          <p:cNvSpPr>
            <a:spLocks noGrp="1" noChangeArrowheads="1"/>
          </p:cNvSpPr>
          <p:nvPr>
            <p:ph type="dt"/>
          </p:nvPr>
        </p:nvSpPr>
        <p:spPr bwMode="auto">
          <a:xfrm>
            <a:off x="647700" y="6888163"/>
            <a:ext cx="2346325" cy="519112"/>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Lst>
              <a:defRPr sz="1400">
                <a:solidFill>
                  <a:srgbClr val="000000"/>
                </a:solidFill>
                <a:latin typeface="Times New Roman" pitchFamily="16" charset="0"/>
              </a:defRPr>
            </a:lvl1pPr>
          </a:lstStyle>
          <a:p>
            <a:endParaRPr lang="fr-FR"/>
          </a:p>
        </p:txBody>
      </p:sp>
      <p:sp>
        <p:nvSpPr>
          <p:cNvPr id="2053" name="Rectangle 5"/>
          <p:cNvSpPr>
            <a:spLocks noGrp="1" noChangeArrowheads="1"/>
          </p:cNvSpPr>
          <p:nvPr>
            <p:ph type="ftr"/>
          </p:nvPr>
        </p:nvSpPr>
        <p:spPr bwMode="auto">
          <a:xfrm>
            <a:off x="3448050" y="6886575"/>
            <a:ext cx="3194050"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fr-FR"/>
          </a:p>
        </p:txBody>
      </p:sp>
      <p:sp>
        <p:nvSpPr>
          <p:cNvPr id="2054" name="Rectangle 6"/>
          <p:cNvSpPr>
            <a:spLocks noGrp="1" noChangeArrowheads="1"/>
          </p:cNvSpPr>
          <p:nvPr>
            <p:ph type="sldNum"/>
          </p:nvPr>
        </p:nvSpPr>
        <p:spPr bwMode="auto">
          <a:xfrm>
            <a:off x="7083425" y="6888163"/>
            <a:ext cx="2346325" cy="519112"/>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Lst>
              <a:defRPr sz="1400">
                <a:solidFill>
                  <a:srgbClr val="000000"/>
                </a:solidFill>
                <a:latin typeface="Times New Roman" pitchFamily="16" charset="0"/>
              </a:defRPr>
            </a:lvl1pPr>
          </a:lstStyle>
          <a:p>
            <a:fld id="{DF2D4BEE-7C1E-4477-989E-B5108835998A}" type="slidenum">
              <a:rPr lang="fr-FR"/>
              <a:pPr/>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roid Sans Fallback" charset="0"/>
          <a:cs typeface="Droid Sans Fallback" charset="0"/>
        </a:defRPr>
      </a:lvl9pPr>
    </p:titleStyle>
    <p:bodyStyle>
      <a:lvl1pPr marL="342900" indent="-342900" algn="l" defTabSz="449263" rtl="0" fontAlgn="base" hangingPunct="0">
        <a:lnSpc>
          <a:spcPct val="93000"/>
        </a:lnSpc>
        <a:spcBef>
          <a:spcPct val="0"/>
        </a:spcBef>
        <a:spcAft>
          <a:spcPts val="1413"/>
        </a:spcAft>
        <a:buClr>
          <a:srgbClr val="000000"/>
        </a:buClr>
        <a:buSzPct val="100000"/>
        <a:buFont typeface="Times New Roman" pitchFamily="16" charset="0"/>
        <a:defRPr sz="3200">
          <a:solidFill>
            <a:srgbClr val="FFFFFF"/>
          </a:solidFill>
          <a:latin typeface="+mn-lt"/>
          <a:ea typeface="+mn-ea"/>
          <a:cs typeface="+mn-cs"/>
        </a:defRPr>
      </a:lvl1pPr>
      <a:lvl2pPr marL="742950" indent="-285750" algn="l" defTabSz="449263" rtl="0" fontAlgn="base" hangingPunct="0">
        <a:lnSpc>
          <a:spcPct val="93000"/>
        </a:lnSpc>
        <a:spcBef>
          <a:spcPct val="0"/>
        </a:spcBef>
        <a:spcAft>
          <a:spcPts val="1138"/>
        </a:spcAft>
        <a:buClr>
          <a:srgbClr val="000000"/>
        </a:buClr>
        <a:buSzPct val="100000"/>
        <a:buFont typeface="Times New Roman" pitchFamily="16" charset="0"/>
        <a:defRPr sz="2800">
          <a:solidFill>
            <a:srgbClr val="FFFFFF"/>
          </a:solidFill>
          <a:latin typeface="+mn-lt"/>
          <a:ea typeface="Microsoft YaHei" charset="-122"/>
        </a:defRPr>
      </a:lvl2pPr>
      <a:lvl3pPr marL="1143000" indent="-228600" algn="l" defTabSz="449263" rtl="0" fontAlgn="base" hangingPunct="0">
        <a:lnSpc>
          <a:spcPct val="93000"/>
        </a:lnSpc>
        <a:spcBef>
          <a:spcPct val="0"/>
        </a:spcBef>
        <a:spcAft>
          <a:spcPts val="850"/>
        </a:spcAft>
        <a:buClr>
          <a:srgbClr val="000000"/>
        </a:buClr>
        <a:buSzPct val="100000"/>
        <a:buFont typeface="Times New Roman" pitchFamily="16" charset="0"/>
        <a:defRPr sz="2400">
          <a:solidFill>
            <a:srgbClr val="FFFFFF"/>
          </a:solidFill>
          <a:latin typeface="+mn-lt"/>
          <a:ea typeface="Microsoft YaHei" charset="-122"/>
        </a:defRPr>
      </a:lvl3pPr>
      <a:lvl4pPr marL="1600200" indent="-228600" algn="l" defTabSz="449263" rtl="0" fontAlgn="base" hangingPunct="0">
        <a:lnSpc>
          <a:spcPct val="93000"/>
        </a:lnSpc>
        <a:spcBef>
          <a:spcPct val="0"/>
        </a:spcBef>
        <a:spcAft>
          <a:spcPts val="563"/>
        </a:spcAft>
        <a:buClr>
          <a:srgbClr val="000000"/>
        </a:buClr>
        <a:buSzPct val="100000"/>
        <a:buFont typeface="Times New Roman" pitchFamily="16" charset="0"/>
        <a:defRPr sz="2000">
          <a:solidFill>
            <a:srgbClr val="FFFFFF"/>
          </a:solidFill>
          <a:latin typeface="+mn-lt"/>
          <a:ea typeface="Microsoft YaHei" charset="-122"/>
        </a:defRPr>
      </a:lvl4pPr>
      <a:lvl5pPr marL="2057400" indent="-228600" algn="l" defTabSz="449263" rtl="0" fontAlgn="base" hangingPunct="0">
        <a:lnSpc>
          <a:spcPct val="93000"/>
        </a:lnSpc>
        <a:spcBef>
          <a:spcPct val="0"/>
        </a:spcBef>
        <a:spcAft>
          <a:spcPts val="275"/>
        </a:spcAft>
        <a:buClr>
          <a:srgbClr val="000000"/>
        </a:buClr>
        <a:buSzPct val="100000"/>
        <a:buFont typeface="Times New Roman" pitchFamily="16" charset="0"/>
        <a:defRPr sz="2000">
          <a:solidFill>
            <a:srgbClr val="FFFFFF"/>
          </a:solidFill>
          <a:latin typeface="+mn-lt"/>
          <a:ea typeface="Microsoft YaHei" charset="-122"/>
        </a:defRPr>
      </a:lvl5pPr>
      <a:lvl6pPr marL="2514600" indent="-228600" algn="l" defTabSz="449263" rtl="0" fontAlgn="base" hangingPunct="0">
        <a:lnSpc>
          <a:spcPct val="93000"/>
        </a:lnSpc>
        <a:spcBef>
          <a:spcPct val="0"/>
        </a:spcBef>
        <a:spcAft>
          <a:spcPts val="275"/>
        </a:spcAft>
        <a:buClr>
          <a:srgbClr val="000000"/>
        </a:buClr>
        <a:buSzPct val="100000"/>
        <a:buFont typeface="Times New Roman" pitchFamily="16" charset="0"/>
        <a:defRPr sz="2000">
          <a:solidFill>
            <a:srgbClr val="FFFFFF"/>
          </a:solidFill>
          <a:latin typeface="+mn-lt"/>
          <a:ea typeface="Microsoft YaHei" charset="-122"/>
        </a:defRPr>
      </a:lvl6pPr>
      <a:lvl7pPr marL="2971800" indent="-228600" algn="l" defTabSz="449263" rtl="0" fontAlgn="base" hangingPunct="0">
        <a:lnSpc>
          <a:spcPct val="93000"/>
        </a:lnSpc>
        <a:spcBef>
          <a:spcPct val="0"/>
        </a:spcBef>
        <a:spcAft>
          <a:spcPts val="275"/>
        </a:spcAft>
        <a:buClr>
          <a:srgbClr val="000000"/>
        </a:buClr>
        <a:buSzPct val="100000"/>
        <a:buFont typeface="Times New Roman" pitchFamily="16" charset="0"/>
        <a:defRPr sz="2000">
          <a:solidFill>
            <a:srgbClr val="FFFFFF"/>
          </a:solidFill>
          <a:latin typeface="+mn-lt"/>
          <a:ea typeface="Microsoft YaHei" charset="-122"/>
        </a:defRPr>
      </a:lvl7pPr>
      <a:lvl8pPr marL="3429000" indent="-228600" algn="l" defTabSz="449263" rtl="0" fontAlgn="base" hangingPunct="0">
        <a:lnSpc>
          <a:spcPct val="93000"/>
        </a:lnSpc>
        <a:spcBef>
          <a:spcPct val="0"/>
        </a:spcBef>
        <a:spcAft>
          <a:spcPts val="275"/>
        </a:spcAft>
        <a:buClr>
          <a:srgbClr val="000000"/>
        </a:buClr>
        <a:buSzPct val="100000"/>
        <a:buFont typeface="Times New Roman" pitchFamily="16" charset="0"/>
        <a:defRPr sz="2000">
          <a:solidFill>
            <a:srgbClr val="FFFFFF"/>
          </a:solidFill>
          <a:latin typeface="+mn-lt"/>
          <a:ea typeface="Microsoft YaHei" charset="-122"/>
        </a:defRPr>
      </a:lvl8pPr>
      <a:lvl9pPr marL="3886200" indent="-228600" algn="l" defTabSz="449263" rtl="0" fontAlgn="base" hangingPunct="0">
        <a:lnSpc>
          <a:spcPct val="93000"/>
        </a:lnSpc>
        <a:spcBef>
          <a:spcPct val="0"/>
        </a:spcBef>
        <a:spcAft>
          <a:spcPts val="275"/>
        </a:spcAft>
        <a:buClr>
          <a:srgbClr val="000000"/>
        </a:buClr>
        <a:buSzPct val="100000"/>
        <a:buFont typeface="Times New Roman" pitchFamily="16" charset="0"/>
        <a:defRPr sz="2000">
          <a:solidFill>
            <a:srgbClr val="FFFFFF"/>
          </a:solidFill>
          <a:latin typeface="+mn-lt"/>
          <a:ea typeface="Microsoft YaHei" charset="-122"/>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image" Target="../media/image2.png"/><Relationship Id="rId7" Type="http://schemas.openxmlformats.org/officeDocument/2006/relationships/slide" Target="slide12.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slide" Target="slide5.xml"/><Relationship Id="rId5" Type="http://schemas.openxmlformats.org/officeDocument/2006/relationships/slide" Target="slide3.xml"/><Relationship Id="rId10" Type="http://schemas.openxmlformats.org/officeDocument/2006/relationships/slide" Target="slide2.xml"/><Relationship Id="rId4" Type="http://schemas.openxmlformats.org/officeDocument/2006/relationships/image" Target="../media/image3.png"/><Relationship Id="rId9" Type="http://schemas.openxmlformats.org/officeDocument/2006/relationships/slide" Target="slide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slide" Target="slide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6.png"/><Relationship Id="rId5" Type="http://schemas.openxmlformats.org/officeDocument/2006/relationships/slide" Target="slide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slide" Target="slide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hyperlink" Target="file:///\\wiki\Palais_des_papes_d%27Avignon" TargetMode="Externa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7.png"/><Relationship Id="rId7" Type="http://schemas.openxmlformats.org/officeDocument/2006/relationships/slide" Target="slide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slide" Target="slide1.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slide" Target="slide1.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slide" Target="slide1.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7.png"/><Relationship Id="rId7" Type="http://schemas.openxmlformats.org/officeDocument/2006/relationships/slide" Target="slide1.xml"/><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slide" Target="slide1.xml"/><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p:cNvPicPr>
            <a:picLocks noChangeAspect="1" noChangeArrowheads="1"/>
          </p:cNvPicPr>
          <p:nvPr/>
        </p:nvPicPr>
        <p:blipFill>
          <a:blip r:embed="rId3" cstate="print"/>
          <a:srcRect/>
          <a:stretch>
            <a:fillRect/>
          </a:stretch>
        </p:blipFill>
        <p:spPr bwMode="auto">
          <a:xfrm>
            <a:off x="144463" y="576263"/>
            <a:ext cx="4894262" cy="5543550"/>
          </a:xfrm>
          <a:prstGeom prst="rect">
            <a:avLst/>
          </a:prstGeom>
          <a:noFill/>
          <a:ln w="9525" cap="flat">
            <a:noFill/>
            <a:round/>
            <a:headEnd/>
            <a:tailEnd/>
          </a:ln>
          <a:effectLst/>
        </p:spPr>
      </p:pic>
      <p:sp>
        <p:nvSpPr>
          <p:cNvPr id="4098" name="Text Box 2"/>
          <p:cNvSpPr txBox="1">
            <a:spLocks noChangeArrowheads="1"/>
          </p:cNvSpPr>
          <p:nvPr/>
        </p:nvSpPr>
        <p:spPr bwMode="auto">
          <a:xfrm>
            <a:off x="5256213" y="647700"/>
            <a:ext cx="4751387" cy="1751013"/>
          </a:xfrm>
          <a:prstGeom prst="rect">
            <a:avLst/>
          </a:prstGeom>
          <a:noFill/>
          <a:ln w="9525" cap="flat">
            <a:noFill/>
            <a:round/>
            <a:headEnd/>
            <a:tailEnd/>
          </a:ln>
          <a:effectLst/>
        </p:spPr>
        <p:txBody>
          <a:bodyPr lIns="90000" tIns="144792" rIns="90000" bIns="45000"/>
          <a:lstStyle/>
          <a:p>
            <a:pPr algn="ctr">
              <a:lnSpc>
                <a:spcPct val="82000"/>
              </a:lnSpc>
              <a:tabLst>
                <a:tab pos="0" algn="l"/>
                <a:tab pos="608013" algn="l"/>
                <a:tab pos="1217613" algn="l"/>
                <a:tab pos="1825625" algn="l"/>
                <a:tab pos="2435225" algn="l"/>
                <a:tab pos="3044825" algn="l"/>
                <a:tab pos="3652838" algn="l"/>
                <a:tab pos="4262438" algn="l"/>
                <a:tab pos="4870450" algn="l"/>
                <a:tab pos="5480050" algn="l"/>
              </a:tabLst>
            </a:pPr>
            <a:r>
              <a:rPr lang="fr-FR" sz="4400" dirty="0">
                <a:solidFill>
                  <a:srgbClr val="FFFF00"/>
                </a:solidFill>
                <a:latin typeface="Aharoni" charset="0"/>
                <a:cs typeface="Courier New" pitchFamily="33" charset="0"/>
              </a:rPr>
              <a:t>The Roman and </a:t>
            </a:r>
            <a:r>
              <a:rPr lang="fr-FR" sz="4400" dirty="0" err="1">
                <a:solidFill>
                  <a:srgbClr val="FFFF00"/>
                </a:solidFill>
                <a:latin typeface="Aharoni" charset="0"/>
                <a:cs typeface="Courier New" pitchFamily="33" charset="0"/>
              </a:rPr>
              <a:t>Greek</a:t>
            </a:r>
            <a:r>
              <a:rPr lang="fr-FR" sz="4400" dirty="0">
                <a:solidFill>
                  <a:srgbClr val="FFFF00"/>
                </a:solidFill>
                <a:latin typeface="Aharoni" charset="0"/>
                <a:cs typeface="Courier New" pitchFamily="33" charset="0"/>
              </a:rPr>
              <a:t> </a:t>
            </a:r>
            <a:r>
              <a:rPr lang="fr-FR" sz="4400" dirty="0" err="1" smtClean="0">
                <a:solidFill>
                  <a:srgbClr val="FFFF00"/>
                </a:solidFill>
                <a:latin typeface="Aharoni" charset="0"/>
                <a:cs typeface="Courier New" pitchFamily="33" charset="0"/>
              </a:rPr>
              <a:t>remains</a:t>
            </a:r>
            <a:r>
              <a:rPr lang="fr-FR" sz="4400" dirty="0" smtClean="0">
                <a:solidFill>
                  <a:srgbClr val="FFFF00"/>
                </a:solidFill>
                <a:latin typeface="Aharoni" charset="0"/>
                <a:cs typeface="Courier New" pitchFamily="33" charset="0"/>
              </a:rPr>
              <a:t> </a:t>
            </a:r>
            <a:r>
              <a:rPr lang="fr-FR" sz="4400" dirty="0">
                <a:solidFill>
                  <a:srgbClr val="FFFF00"/>
                </a:solidFill>
                <a:latin typeface="Aharoni" charset="0"/>
                <a:cs typeface="Courier New" pitchFamily="33" charset="0"/>
              </a:rPr>
              <a:t>of </a:t>
            </a:r>
            <a:r>
              <a:rPr lang="fr-FR" sz="4400" dirty="0" smtClean="0">
                <a:solidFill>
                  <a:srgbClr val="FFFF00"/>
                </a:solidFill>
                <a:latin typeface="Aharoni" charset="0"/>
                <a:cs typeface="Courier New" pitchFamily="33" charset="0"/>
              </a:rPr>
              <a:t>Provence</a:t>
            </a:r>
            <a:endParaRPr lang="fr-FR" sz="4400" dirty="0">
              <a:solidFill>
                <a:srgbClr val="FFFF00"/>
              </a:solidFill>
              <a:latin typeface="Aharoni" charset="0"/>
              <a:cs typeface="Courier New" pitchFamily="33" charset="0"/>
            </a:endParaRPr>
          </a:p>
        </p:txBody>
      </p:sp>
      <p:pic>
        <p:nvPicPr>
          <p:cNvPr id="4099" name="Picture 3"/>
          <p:cNvPicPr>
            <a:picLocks noChangeAspect="1" noChangeArrowheads="1"/>
          </p:cNvPicPr>
          <p:nvPr/>
        </p:nvPicPr>
        <p:blipFill>
          <a:blip r:embed="rId4" cstate="print"/>
          <a:srcRect/>
          <a:stretch>
            <a:fillRect/>
          </a:stretch>
        </p:blipFill>
        <p:spPr bwMode="auto">
          <a:xfrm>
            <a:off x="4464050" y="3240088"/>
            <a:ext cx="5327650" cy="4064000"/>
          </a:xfrm>
          <a:prstGeom prst="rect">
            <a:avLst/>
          </a:prstGeom>
          <a:noFill/>
          <a:ln w="9525" cap="flat">
            <a:noFill/>
            <a:round/>
            <a:headEnd/>
            <a:tailEnd/>
          </a:ln>
          <a:effectLst/>
        </p:spPr>
      </p:pic>
      <p:sp>
        <p:nvSpPr>
          <p:cNvPr id="4100" name="Line 4"/>
          <p:cNvSpPr>
            <a:spLocks noChangeShapeType="1"/>
          </p:cNvSpPr>
          <p:nvPr/>
        </p:nvSpPr>
        <p:spPr bwMode="auto">
          <a:xfrm>
            <a:off x="4392613" y="4967288"/>
            <a:ext cx="1368425" cy="71437"/>
          </a:xfrm>
          <a:prstGeom prst="line">
            <a:avLst/>
          </a:prstGeom>
          <a:noFill/>
          <a:ln w="76320" cap="flat">
            <a:solidFill>
              <a:srgbClr val="C5000B"/>
            </a:solidFill>
            <a:round/>
            <a:headEnd/>
            <a:tailEnd type="triangle" w="med" len="med"/>
          </a:ln>
          <a:effectLst/>
        </p:spPr>
        <p:txBody>
          <a:bodyPr/>
          <a:lstStyle/>
          <a:p>
            <a:endParaRPr lang="fr-FR"/>
          </a:p>
        </p:txBody>
      </p:sp>
      <p:sp>
        <p:nvSpPr>
          <p:cNvPr id="4101" name="Oval 5">
            <a:hlinkClick r:id="rId5" action="ppaction://hlinksldjump"/>
          </p:cNvPr>
          <p:cNvSpPr>
            <a:spLocks noChangeArrowheads="1"/>
          </p:cNvSpPr>
          <p:nvPr/>
        </p:nvSpPr>
        <p:spPr bwMode="auto">
          <a:xfrm>
            <a:off x="7632700" y="5111750"/>
            <a:ext cx="215900" cy="215900"/>
          </a:xfrm>
          <a:prstGeom prst="ellipse">
            <a:avLst/>
          </a:prstGeom>
          <a:solidFill>
            <a:srgbClr val="FFFF00"/>
          </a:solidFill>
          <a:ln w="9525" cap="flat">
            <a:solidFill>
              <a:srgbClr val="3465A4"/>
            </a:solidFill>
            <a:round/>
            <a:headEnd/>
            <a:tailEnd/>
          </a:ln>
          <a:effectLst/>
        </p:spPr>
        <p:txBody>
          <a:bodyPr wrap="none" anchor="ctr"/>
          <a:lstStyle/>
          <a:p>
            <a:endParaRPr lang="fr-FR"/>
          </a:p>
        </p:txBody>
      </p:sp>
      <p:sp>
        <p:nvSpPr>
          <p:cNvPr id="4102" name="Oval 6">
            <a:hlinkClick r:id="rId6" action="ppaction://hlinksldjump"/>
          </p:cNvPr>
          <p:cNvSpPr>
            <a:spLocks noChangeArrowheads="1"/>
          </p:cNvSpPr>
          <p:nvPr/>
        </p:nvSpPr>
        <p:spPr bwMode="auto">
          <a:xfrm>
            <a:off x="6767513" y="5184775"/>
            <a:ext cx="215900" cy="215900"/>
          </a:xfrm>
          <a:prstGeom prst="ellipse">
            <a:avLst/>
          </a:prstGeom>
          <a:solidFill>
            <a:srgbClr val="FF0000"/>
          </a:solidFill>
          <a:ln w="9525" cap="flat">
            <a:solidFill>
              <a:srgbClr val="3465A4"/>
            </a:solidFill>
            <a:round/>
            <a:headEnd/>
            <a:tailEnd/>
          </a:ln>
          <a:effectLst/>
        </p:spPr>
        <p:txBody>
          <a:bodyPr wrap="none" anchor="ctr"/>
          <a:lstStyle/>
          <a:p>
            <a:endParaRPr lang="fr-FR"/>
          </a:p>
        </p:txBody>
      </p:sp>
      <p:sp>
        <p:nvSpPr>
          <p:cNvPr id="4103" name="Oval 7">
            <a:hlinkClick r:id="rId7" action="ppaction://hlinksldjump"/>
          </p:cNvPr>
          <p:cNvSpPr>
            <a:spLocks noChangeArrowheads="1"/>
          </p:cNvSpPr>
          <p:nvPr/>
        </p:nvSpPr>
        <p:spPr bwMode="auto">
          <a:xfrm>
            <a:off x="7775575" y="5616575"/>
            <a:ext cx="215900" cy="215900"/>
          </a:xfrm>
          <a:prstGeom prst="ellipse">
            <a:avLst/>
          </a:prstGeom>
          <a:solidFill>
            <a:srgbClr val="0000FF"/>
          </a:solidFill>
          <a:ln w="9525" cap="flat">
            <a:solidFill>
              <a:srgbClr val="3465A4"/>
            </a:solidFill>
            <a:round/>
            <a:headEnd/>
            <a:tailEnd/>
          </a:ln>
          <a:effectLst/>
        </p:spPr>
        <p:txBody>
          <a:bodyPr wrap="none" anchor="ctr"/>
          <a:lstStyle/>
          <a:p>
            <a:endParaRPr lang="fr-FR"/>
          </a:p>
        </p:txBody>
      </p:sp>
      <p:sp>
        <p:nvSpPr>
          <p:cNvPr id="4105" name="Oval 9">
            <a:hlinkClick r:id="rId8" action="ppaction://hlinksldjump"/>
          </p:cNvPr>
          <p:cNvSpPr>
            <a:spLocks noChangeArrowheads="1"/>
          </p:cNvSpPr>
          <p:nvPr/>
        </p:nvSpPr>
        <p:spPr bwMode="auto">
          <a:xfrm>
            <a:off x="8640763" y="4967288"/>
            <a:ext cx="215900" cy="215900"/>
          </a:xfrm>
          <a:prstGeom prst="ellipse">
            <a:avLst/>
          </a:prstGeom>
          <a:solidFill>
            <a:srgbClr val="00FF00"/>
          </a:solidFill>
          <a:ln w="9525" cap="flat">
            <a:solidFill>
              <a:srgbClr val="3465A4"/>
            </a:solidFill>
            <a:round/>
            <a:headEnd/>
            <a:tailEnd/>
          </a:ln>
          <a:effectLst/>
        </p:spPr>
        <p:txBody>
          <a:bodyPr wrap="none" anchor="ctr"/>
          <a:lstStyle/>
          <a:p>
            <a:endParaRPr lang="fr-FR"/>
          </a:p>
        </p:txBody>
      </p:sp>
      <p:sp>
        <p:nvSpPr>
          <p:cNvPr id="4106" name="Oval 10">
            <a:hlinkClick r:id="rId9" action="ppaction://hlinksldjump"/>
          </p:cNvPr>
          <p:cNvSpPr>
            <a:spLocks noChangeArrowheads="1"/>
          </p:cNvSpPr>
          <p:nvPr/>
        </p:nvSpPr>
        <p:spPr bwMode="auto">
          <a:xfrm>
            <a:off x="9431338" y="4824413"/>
            <a:ext cx="215900" cy="215900"/>
          </a:xfrm>
          <a:prstGeom prst="ellipse">
            <a:avLst/>
          </a:prstGeom>
          <a:solidFill>
            <a:srgbClr val="000000"/>
          </a:solidFill>
          <a:ln w="9525" cap="flat">
            <a:solidFill>
              <a:srgbClr val="3465A4"/>
            </a:solidFill>
            <a:round/>
            <a:headEnd/>
            <a:tailEnd/>
          </a:ln>
          <a:effectLst/>
        </p:spPr>
        <p:txBody>
          <a:bodyPr wrap="none" anchor="ctr"/>
          <a:lstStyle/>
          <a:p>
            <a:endParaRPr lang="fr-FR"/>
          </a:p>
        </p:txBody>
      </p:sp>
      <p:sp>
        <p:nvSpPr>
          <p:cNvPr id="4107" name="Oval 11">
            <a:hlinkClick r:id="rId10" action="ppaction://hlinksldjump"/>
          </p:cNvPr>
          <p:cNvSpPr>
            <a:spLocks noChangeArrowheads="1"/>
          </p:cNvSpPr>
          <p:nvPr/>
        </p:nvSpPr>
        <p:spPr bwMode="auto">
          <a:xfrm>
            <a:off x="5543550" y="6264275"/>
            <a:ext cx="215900" cy="215900"/>
          </a:xfrm>
          <a:prstGeom prst="ellipse">
            <a:avLst/>
          </a:prstGeom>
          <a:solidFill>
            <a:srgbClr val="999999"/>
          </a:solidFill>
          <a:ln w="9525" cap="flat">
            <a:solidFill>
              <a:srgbClr val="3465A4"/>
            </a:solidFill>
            <a:round/>
            <a:headEnd/>
            <a:tailEnd/>
          </a:ln>
          <a:effectLst/>
        </p:spPr>
        <p:txBody>
          <a:bodyPr wrap="none" anchor="ctr"/>
          <a:lstStyle/>
          <a:p>
            <a:endParaRPr lang="fr-FR"/>
          </a:p>
        </p:txBody>
      </p:sp>
      <p:sp>
        <p:nvSpPr>
          <p:cNvPr id="15" name="Rectangle 14"/>
          <p:cNvSpPr/>
          <p:nvPr/>
        </p:nvSpPr>
        <p:spPr>
          <a:xfrm>
            <a:off x="1007864" y="6588149"/>
            <a:ext cx="3515706" cy="378565"/>
          </a:xfrm>
          <a:prstGeom prst="rect">
            <a:avLst/>
          </a:prstGeom>
        </p:spPr>
        <p:txBody>
          <a:bodyPr wrap="none">
            <a:spAutoFit/>
          </a:bodyPr>
          <a:lstStyle/>
          <a:p>
            <a:r>
              <a:rPr lang="en-US" sz="2000" b="1" dirty="0" smtClean="0">
                <a:solidFill>
                  <a:schemeClr val="bg1"/>
                </a:solidFill>
              </a:rPr>
              <a:t>Click on the colored circles</a:t>
            </a:r>
            <a:endParaRPr lang="fr-FR" sz="2000" b="1" dirty="0">
              <a:solidFill>
                <a:schemeClr val="bg1"/>
              </a:solidFill>
            </a:endParaRPr>
          </a:p>
        </p:txBody>
      </p:sp>
      <p:sp>
        <p:nvSpPr>
          <p:cNvPr id="16" name="Flèche droite 15"/>
          <p:cNvSpPr/>
          <p:nvPr/>
        </p:nvSpPr>
        <p:spPr bwMode="auto">
          <a:xfrm>
            <a:off x="0" y="6588149"/>
            <a:ext cx="863848" cy="432048"/>
          </a:xfrm>
          <a:prstGeom prs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fr-FR" sz="1800" b="0" i="0" u="none" strike="noStrike" cap="none" normalizeH="0" baseline="0" smtClean="0">
              <a:ln>
                <a:noFill/>
              </a:ln>
              <a:effectLst/>
              <a:latin typeface="Arial" charset="0"/>
              <a:ea typeface="Microsoft YaHei" charset="-122"/>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C0C0"/>
        </a:solidFill>
        <a:effectLst/>
      </p:bgPr>
    </p:bg>
    <p:spTree>
      <p:nvGrpSpPr>
        <p:cNvPr id="1" name=""/>
        <p:cNvGrpSpPr/>
        <p:nvPr/>
      </p:nvGrpSpPr>
      <p:grpSpPr>
        <a:xfrm>
          <a:off x="0" y="0"/>
          <a:ext cx="0" cy="0"/>
          <a:chOff x="0" y="0"/>
          <a:chExt cx="0" cy="0"/>
        </a:xfrm>
      </p:grpSpPr>
      <p:sp>
        <p:nvSpPr>
          <p:cNvPr id="5121" name="Rectangle 1"/>
          <p:cNvSpPr>
            <a:spLocks noGrp="1" noChangeArrowheads="1"/>
          </p:cNvSpPr>
          <p:nvPr>
            <p:ph type="title" idx="4294967295"/>
          </p:nvPr>
        </p:nvSpPr>
        <p:spPr>
          <a:xfrm>
            <a:off x="503238" y="80963"/>
            <a:ext cx="9070975" cy="1704975"/>
          </a:xfrm>
          <a:ln/>
        </p:spPr>
        <p:txBody>
          <a:bodyPr tIns="52920"/>
          <a:lstStyle/>
          <a:p>
            <a: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FR" sz="6000">
                <a:solidFill>
                  <a:srgbClr val="23FF23"/>
                </a:solidFill>
              </a:rPr>
              <a:t>Provence in the Roman Empire: Narbonne</a:t>
            </a:r>
          </a:p>
        </p:txBody>
      </p:sp>
      <p:sp>
        <p:nvSpPr>
          <p:cNvPr id="5122" name="Rectangle 2"/>
          <p:cNvSpPr>
            <a:spLocks noGrp="1" noChangeArrowheads="1"/>
          </p:cNvSpPr>
          <p:nvPr>
            <p:ph type="subTitle" idx="4294967295"/>
          </p:nvPr>
        </p:nvSpPr>
        <p:spPr>
          <a:xfrm>
            <a:off x="504825" y="1879600"/>
            <a:ext cx="9070975" cy="1792288"/>
          </a:xfrm>
          <a:ln/>
        </p:spPr>
        <p:txBody>
          <a:bodyPr tIns="10584" anchor="ctr"/>
          <a:lstStyle/>
          <a:p>
            <a:pPr marL="0" indent="0" algn="ctr">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FR" sz="1200"/>
              <a:t>. </a:t>
            </a:r>
            <a:br>
              <a:rPr lang="fr-FR" sz="1200"/>
            </a:br>
            <a:r>
              <a:rPr lang="fr-FR" sz="1800"/>
              <a:t>La Provincia of the Roman Empire extended beyond the current limits of Provence since called Narbonne, it also incorporated the Languedoc coast. In fact for a long time the capital was Narbo Martius (Narbonne)</a:t>
            </a:r>
            <a:r>
              <a:rPr lang="fr-FR" sz="1200"/>
              <a:t/>
            </a:r>
            <a:br>
              <a:rPr lang="fr-FR" sz="1200"/>
            </a:br>
            <a:endParaRPr lang="fr-FR" sz="1200"/>
          </a:p>
        </p:txBody>
      </p:sp>
      <p:pic>
        <p:nvPicPr>
          <p:cNvPr id="5123" name="Picture 3"/>
          <p:cNvPicPr>
            <a:picLocks noChangeAspect="1" noChangeArrowheads="1"/>
          </p:cNvPicPr>
          <p:nvPr/>
        </p:nvPicPr>
        <p:blipFill>
          <a:blip r:embed="rId3" cstate="print"/>
          <a:srcRect/>
          <a:stretch>
            <a:fillRect/>
          </a:stretch>
        </p:blipFill>
        <p:spPr bwMode="auto">
          <a:xfrm rot="19320000">
            <a:off x="5743575" y="3924300"/>
            <a:ext cx="3775075" cy="2413000"/>
          </a:xfrm>
          <a:prstGeom prst="rect">
            <a:avLst/>
          </a:prstGeom>
          <a:noFill/>
          <a:ln w="9525" cap="flat">
            <a:noFill/>
            <a:round/>
            <a:headEnd/>
            <a:tailEnd/>
          </a:ln>
          <a:effectLst/>
        </p:spPr>
      </p:pic>
      <p:pic>
        <p:nvPicPr>
          <p:cNvPr id="5124" name="Picture 4"/>
          <p:cNvPicPr>
            <a:picLocks noChangeAspect="1" noChangeArrowheads="1"/>
          </p:cNvPicPr>
          <p:nvPr/>
        </p:nvPicPr>
        <p:blipFill>
          <a:blip r:embed="rId4" cstate="print"/>
          <a:srcRect/>
          <a:stretch>
            <a:fillRect/>
          </a:stretch>
        </p:blipFill>
        <p:spPr bwMode="auto">
          <a:xfrm rot="1740000">
            <a:off x="531813" y="3771900"/>
            <a:ext cx="4446587" cy="2630488"/>
          </a:xfrm>
          <a:prstGeom prst="rect">
            <a:avLst/>
          </a:prstGeom>
          <a:noFill/>
          <a:ln w="9525" cap="flat">
            <a:noFill/>
            <a:round/>
            <a:headEnd/>
            <a:tailEnd/>
          </a:ln>
          <a:effectLst/>
        </p:spPr>
      </p:pic>
      <p:pic>
        <p:nvPicPr>
          <p:cNvPr id="8" name="Picture 9">
            <a:hlinkClick r:id="rId5" action="ppaction://hlinksldjump"/>
          </p:cNvPr>
          <p:cNvPicPr>
            <a:picLocks noChangeAspect="1" noChangeArrowheads="1"/>
          </p:cNvPicPr>
          <p:nvPr/>
        </p:nvPicPr>
        <p:blipFill>
          <a:blip r:embed="rId6" cstate="print"/>
          <a:srcRect/>
          <a:stretch>
            <a:fillRect/>
          </a:stretch>
        </p:blipFill>
        <p:spPr bwMode="auto">
          <a:xfrm>
            <a:off x="657225" y="6335713"/>
            <a:ext cx="998538"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5" name="Text Box 1"/>
          <p:cNvSpPr txBox="1">
            <a:spLocks noChangeArrowheads="1"/>
          </p:cNvSpPr>
          <p:nvPr/>
        </p:nvSpPr>
        <p:spPr bwMode="auto">
          <a:xfrm>
            <a:off x="144463" y="144463"/>
            <a:ext cx="4751387" cy="1271587"/>
          </a:xfrm>
          <a:prstGeom prst="rect">
            <a:avLst/>
          </a:prstGeom>
          <a:noFill/>
          <a:ln w="9525" cap="flat">
            <a:noFill/>
            <a:round/>
            <a:headEnd/>
            <a:tailEnd/>
          </a:ln>
          <a:effectLst/>
        </p:spPr>
        <p:txBody>
          <a:bodyPr wrap="none" lIns="90000" tIns="45000" rIns="90000" bIns="45000"/>
          <a:lstStyle/>
          <a:p>
            <a:pPr>
              <a:lnSpc>
                <a:spcPct val="118000"/>
              </a:lnSpc>
              <a:tabLst>
                <a:tab pos="723900" algn="l"/>
                <a:tab pos="1447800" algn="l"/>
                <a:tab pos="2171700" algn="l"/>
                <a:tab pos="2895600" algn="l"/>
                <a:tab pos="3619500" algn="l"/>
                <a:tab pos="4343400" algn="l"/>
              </a:tabLst>
            </a:pPr>
            <a:r>
              <a:rPr lang="fr-FR" sz="6600">
                <a:solidFill>
                  <a:srgbClr val="000000"/>
                </a:solidFill>
                <a:latin typeface="Arial Black" pitchFamily="32" charset="0"/>
              </a:rPr>
              <a:t>AVIGNON</a:t>
            </a:r>
          </a:p>
        </p:txBody>
      </p:sp>
      <p:pic>
        <p:nvPicPr>
          <p:cNvPr id="6146" name="Picture 2"/>
          <p:cNvPicPr>
            <a:picLocks noChangeAspect="1" noChangeArrowheads="1"/>
          </p:cNvPicPr>
          <p:nvPr/>
        </p:nvPicPr>
        <p:blipFill>
          <a:blip r:embed="rId3" cstate="print"/>
          <a:srcRect/>
          <a:stretch>
            <a:fillRect/>
          </a:stretch>
        </p:blipFill>
        <p:spPr bwMode="auto">
          <a:xfrm>
            <a:off x="4751388" y="287338"/>
            <a:ext cx="4967287" cy="2376487"/>
          </a:xfrm>
          <a:prstGeom prst="rect">
            <a:avLst/>
          </a:prstGeom>
          <a:noFill/>
          <a:ln w="9525" cap="flat">
            <a:noFill/>
            <a:round/>
            <a:headEnd/>
            <a:tailEnd/>
          </a:ln>
          <a:effectLst/>
        </p:spPr>
      </p:pic>
      <p:sp>
        <p:nvSpPr>
          <p:cNvPr id="6147" name="Text Box 3"/>
          <p:cNvSpPr txBox="1">
            <a:spLocks noChangeArrowheads="1"/>
          </p:cNvSpPr>
          <p:nvPr/>
        </p:nvSpPr>
        <p:spPr bwMode="auto">
          <a:xfrm rot="21480000">
            <a:off x="1155700" y="1398588"/>
            <a:ext cx="3240088" cy="3995737"/>
          </a:xfrm>
          <a:prstGeom prst="rect">
            <a:avLst/>
          </a:prstGeom>
          <a:noFill/>
          <a:ln w="9525" cap="flat">
            <a:noFill/>
            <a:round/>
            <a:headEnd/>
            <a:tailEnd/>
          </a:ln>
          <a:effectLst/>
        </p:spPr>
        <p:txBody>
          <a:bodyPr lIns="90000" tIns="55584" rIns="90000" bIns="45000"/>
          <a:lstStyle/>
          <a:p>
            <a:pPr>
              <a:tabLst>
                <a:tab pos="723900" algn="l"/>
                <a:tab pos="1447800" algn="l"/>
                <a:tab pos="2171700" algn="l"/>
                <a:tab pos="2895600" algn="l"/>
              </a:tabLst>
            </a:pPr>
            <a:r>
              <a:rPr lang="fr-FR" sz="1200">
                <a:solidFill>
                  <a:srgbClr val="000000"/>
                </a:solidFill>
              </a:rPr>
              <a:t>i</a:t>
            </a:r>
            <a:r>
              <a:rPr lang="fr-FR">
                <a:solidFill>
                  <a:srgbClr val="000000"/>
                </a:solidFill>
              </a:rPr>
              <a:t>s a town in the south of France, in the Vaucluse in Provence-Alpes-Côte d'Azur, and installed on the left bank of the Rhone, which marks the limit with the Gard and the Languedoc-Roussillon region. South of Avignon is the Durance between the city of Bouches-du-Rhône. Of the 90 194 inhabitants of the town</a:t>
            </a:r>
          </a:p>
        </p:txBody>
      </p:sp>
      <p:sp>
        <p:nvSpPr>
          <p:cNvPr id="6148" name="Text Box 4"/>
          <p:cNvSpPr txBox="1">
            <a:spLocks noChangeArrowheads="1"/>
          </p:cNvSpPr>
          <p:nvPr/>
        </p:nvSpPr>
        <p:spPr bwMode="auto">
          <a:xfrm rot="300000">
            <a:off x="5843588" y="2963863"/>
            <a:ext cx="3563937" cy="1979612"/>
          </a:xfrm>
          <a:prstGeom prst="rect">
            <a:avLst/>
          </a:prstGeom>
          <a:noFill/>
          <a:ln w="9525" cap="flat">
            <a:noFill/>
            <a:round/>
            <a:headEnd type="triangle" w="med" len="med"/>
            <a:tailEnd/>
          </a:ln>
          <a:effectLst/>
        </p:spPr>
        <p:txBody>
          <a:bodyPr lIns="90000" tIns="62640" rIns="90000" bIns="45000"/>
          <a:lstStyle/>
          <a:p>
            <a:pPr>
              <a:tabLst>
                <a:tab pos="723900" algn="l"/>
                <a:tab pos="1447800" algn="l"/>
                <a:tab pos="2171700" algn="l"/>
                <a:tab pos="2895600" algn="l"/>
              </a:tabLst>
            </a:pPr>
            <a:r>
              <a:rPr lang="fr-FR" sz="2000">
                <a:solidFill>
                  <a:srgbClr val="000000"/>
                </a:solidFill>
              </a:rPr>
              <a:t>Nicknamed the "City of Popes" because of the presence of popes from 1309 to 1423, it is currently the largest city and capital of the department of Vaucluse</a:t>
            </a:r>
          </a:p>
        </p:txBody>
      </p:sp>
      <p:pic>
        <p:nvPicPr>
          <p:cNvPr id="6149" name="Picture 5"/>
          <p:cNvPicPr>
            <a:picLocks noChangeAspect="1" noChangeArrowheads="1"/>
          </p:cNvPicPr>
          <p:nvPr/>
        </p:nvPicPr>
        <p:blipFill>
          <a:blip r:embed="rId4" cstate="print"/>
          <a:srcRect/>
          <a:stretch>
            <a:fillRect/>
          </a:stretch>
        </p:blipFill>
        <p:spPr bwMode="auto">
          <a:xfrm>
            <a:off x="4103688" y="4824413"/>
            <a:ext cx="5256212" cy="2444750"/>
          </a:xfrm>
          <a:prstGeom prst="rect">
            <a:avLst/>
          </a:prstGeom>
          <a:noFill/>
          <a:ln w="9525" cap="flat">
            <a:noFill/>
            <a:round/>
            <a:headEnd/>
            <a:tailEnd/>
          </a:ln>
          <a:effectLst/>
        </p:spPr>
      </p:pic>
      <p:sp>
        <p:nvSpPr>
          <p:cNvPr id="6150" name="Text Box 6"/>
          <p:cNvSpPr txBox="1">
            <a:spLocks noChangeArrowheads="1"/>
          </p:cNvSpPr>
          <p:nvPr/>
        </p:nvSpPr>
        <p:spPr bwMode="auto">
          <a:xfrm rot="21300000">
            <a:off x="1069975" y="4943475"/>
            <a:ext cx="2663825" cy="1476375"/>
          </a:xfrm>
          <a:prstGeom prst="rect">
            <a:avLst/>
          </a:prstGeom>
          <a:noFill/>
          <a:ln w="9525" cap="flat">
            <a:noFill/>
            <a:round/>
            <a:headEnd type="triangle" w="med" len="med"/>
            <a:tailEnd/>
          </a:ln>
          <a:effectLst/>
        </p:spPr>
        <p:txBody>
          <a:bodyPr lIns="90000" tIns="67932" rIns="90000" bIns="45000"/>
          <a:lstStyle/>
          <a:p>
            <a:pPr>
              <a:tabLst>
                <a:tab pos="723900" algn="l"/>
                <a:tab pos="1447800" algn="l"/>
                <a:tab pos="2171700" algn="l"/>
              </a:tabLst>
            </a:pPr>
            <a:r>
              <a:rPr lang="fr-FR" sz="2600">
                <a:solidFill>
                  <a:srgbClr val="000000"/>
                </a:solidFill>
              </a:rPr>
              <a:t>here is the Palace of the Popes</a:t>
            </a:r>
          </a:p>
        </p:txBody>
      </p:sp>
      <p:sp>
        <p:nvSpPr>
          <p:cNvPr id="6151" name="AutoShape 7"/>
          <p:cNvSpPr>
            <a:spLocks/>
          </p:cNvSpPr>
          <p:nvPr/>
        </p:nvSpPr>
        <p:spPr bwMode="auto">
          <a:xfrm rot="1740000">
            <a:off x="2695575" y="6069013"/>
            <a:ext cx="1044575" cy="395287"/>
          </a:xfrm>
          <a:prstGeom prst="rightArrow">
            <a:avLst>
              <a:gd name="adj1" fmla="val 50000"/>
              <a:gd name="adj2" fmla="val 66064"/>
            </a:avLst>
          </a:prstGeom>
          <a:solidFill>
            <a:srgbClr val="729FCF"/>
          </a:solidFill>
          <a:ln w="9525" cap="flat">
            <a:solidFill>
              <a:srgbClr val="3465A4"/>
            </a:solidFill>
            <a:round/>
            <a:headEnd type="triangle" w="med" len="med"/>
            <a:tailEnd/>
          </a:ln>
          <a:effectLst/>
        </p:spPr>
        <p:txBody>
          <a:bodyPr wrap="none" anchor="ctr"/>
          <a:lstStyle/>
          <a:p>
            <a:endParaRPr lang="fr-FR"/>
          </a:p>
        </p:txBody>
      </p:sp>
      <p:sp>
        <p:nvSpPr>
          <p:cNvPr id="6152" name="AutoShape 8"/>
          <p:cNvSpPr>
            <a:spLocks/>
          </p:cNvSpPr>
          <p:nvPr/>
        </p:nvSpPr>
        <p:spPr bwMode="auto">
          <a:xfrm rot="19500000">
            <a:off x="3546475" y="9906000"/>
            <a:ext cx="44450" cy="47625"/>
          </a:xfrm>
          <a:prstGeom prst="leftArrow">
            <a:avLst>
              <a:gd name="adj1" fmla="val 100000"/>
              <a:gd name="adj2" fmla="val 100000"/>
            </a:avLst>
          </a:prstGeom>
          <a:solidFill>
            <a:srgbClr val="729FCF"/>
          </a:solidFill>
          <a:ln w="9525" cap="flat">
            <a:solidFill>
              <a:srgbClr val="3465A4"/>
            </a:solidFill>
            <a:round/>
            <a:headEnd type="triangle" w="med" len="med"/>
            <a:tailEnd/>
          </a:ln>
          <a:effectLst/>
        </p:spPr>
        <p:txBody>
          <a:bodyPr wrap="none" anchor="ctr"/>
          <a:lstStyle/>
          <a:p>
            <a:endParaRPr lang="fr-FR"/>
          </a:p>
        </p:txBody>
      </p:sp>
      <p:pic>
        <p:nvPicPr>
          <p:cNvPr id="6153" name="Picture 9">
            <a:hlinkClick r:id="rId5" action="ppaction://hlinksldjump"/>
          </p:cNvPr>
          <p:cNvPicPr>
            <a:picLocks noChangeAspect="1" noChangeArrowheads="1"/>
          </p:cNvPicPr>
          <p:nvPr/>
        </p:nvPicPr>
        <p:blipFill>
          <a:blip r:embed="rId6" cstate="print"/>
          <a:srcRect/>
          <a:stretch>
            <a:fillRect/>
          </a:stretch>
        </p:blipFill>
        <p:spPr bwMode="auto">
          <a:xfrm>
            <a:off x="657225" y="6335713"/>
            <a:ext cx="998538" cy="873125"/>
          </a:xfrm>
          <a:prstGeom prst="rect">
            <a:avLst/>
          </a:prstGeom>
          <a:noFill/>
          <a:ln w="9525" cap="flat">
            <a:noFill/>
            <a:round/>
            <a:headEnd/>
            <a:tailEnd/>
          </a:ln>
          <a:effectLst/>
        </p:spPr>
      </p:pic>
      <p:sp>
        <p:nvSpPr>
          <p:cNvPr id="6154" name="AutoShape 10">
            <a:hlinkClick r:id="" action="ppaction://hlinkshowjump?jump=nextslide"/>
          </p:cNvPr>
          <p:cNvSpPr>
            <a:spLocks noChangeArrowheads="1"/>
          </p:cNvSpPr>
          <p:nvPr/>
        </p:nvSpPr>
        <p:spPr bwMode="auto">
          <a:xfrm>
            <a:off x="8783638" y="6840538"/>
            <a:ext cx="720725" cy="431800"/>
          </a:xfrm>
          <a:prstGeom prst="rightArrow">
            <a:avLst>
              <a:gd name="adj1" fmla="val 50000"/>
              <a:gd name="adj2" fmla="val 41728"/>
            </a:avLst>
          </a:prstGeom>
          <a:solidFill>
            <a:srgbClr val="FF00FF"/>
          </a:solidFill>
          <a:ln w="9525" cap="flat">
            <a:solidFill>
              <a:srgbClr val="3465A4"/>
            </a:solidFill>
            <a:round/>
            <a:headEnd/>
            <a:tailEnd/>
          </a:ln>
          <a:effectLst/>
        </p:spPr>
        <p:txBody>
          <a:bodyPr wrap="none" anchor="ctr"/>
          <a:lstStyle/>
          <a:p>
            <a:endParaRPr lang="fr-F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p:cNvPicPr>
            <a:picLocks noChangeAspect="1" noChangeArrowheads="1"/>
          </p:cNvPicPr>
          <p:nvPr/>
        </p:nvPicPr>
        <p:blipFill>
          <a:blip r:embed="rId3" cstate="print"/>
          <a:srcRect/>
          <a:stretch>
            <a:fillRect/>
          </a:stretch>
        </p:blipFill>
        <p:spPr bwMode="auto">
          <a:xfrm>
            <a:off x="620713" y="647700"/>
            <a:ext cx="4851400" cy="2376488"/>
          </a:xfrm>
          <a:prstGeom prst="rect">
            <a:avLst/>
          </a:prstGeom>
          <a:noFill/>
          <a:ln w="9525" cap="flat">
            <a:noFill/>
            <a:round/>
            <a:headEnd/>
            <a:tailEnd/>
          </a:ln>
          <a:effectLst/>
        </p:spPr>
      </p:pic>
      <p:sp>
        <p:nvSpPr>
          <p:cNvPr id="7170" name="Text Box 2"/>
          <p:cNvSpPr txBox="1">
            <a:spLocks noChangeArrowheads="1"/>
          </p:cNvSpPr>
          <p:nvPr/>
        </p:nvSpPr>
        <p:spPr bwMode="auto">
          <a:xfrm rot="21480000">
            <a:off x="6221413" y="638175"/>
            <a:ext cx="3095625" cy="1652588"/>
          </a:xfrm>
          <a:prstGeom prst="rect">
            <a:avLst/>
          </a:prstGeom>
          <a:noFill/>
          <a:ln w="9525" cap="flat">
            <a:noFill/>
            <a:round/>
            <a:headEnd/>
            <a:tailEnd/>
          </a:ln>
          <a:effectLst/>
        </p:spPr>
        <p:txBody>
          <a:bodyPr lIns="90000" tIns="69695" rIns="90000" bIns="45000"/>
          <a:lstStyle/>
          <a:p>
            <a:pPr>
              <a:tabLst>
                <a:tab pos="723900" algn="l"/>
                <a:tab pos="1447800" algn="l"/>
                <a:tab pos="2171700" algn="l"/>
                <a:tab pos="2895600" algn="l"/>
              </a:tabLst>
            </a:pPr>
            <a:r>
              <a:rPr lang="fr-FR" sz="2800">
                <a:solidFill>
                  <a:srgbClr val="000000"/>
                </a:solidFill>
              </a:rPr>
              <a:t>Here the bridge of Avignon</a:t>
            </a:r>
          </a:p>
        </p:txBody>
      </p:sp>
      <p:sp>
        <p:nvSpPr>
          <p:cNvPr id="7171" name="AutoShape 3"/>
          <p:cNvSpPr>
            <a:spLocks/>
          </p:cNvSpPr>
          <p:nvPr/>
        </p:nvSpPr>
        <p:spPr bwMode="auto">
          <a:xfrm rot="19500000">
            <a:off x="5405438" y="1746250"/>
            <a:ext cx="1079500" cy="323850"/>
          </a:xfrm>
          <a:prstGeom prst="leftArrow">
            <a:avLst>
              <a:gd name="adj1" fmla="val 50000"/>
              <a:gd name="adj2" fmla="val 83333"/>
            </a:avLst>
          </a:prstGeom>
          <a:solidFill>
            <a:srgbClr val="729FCF"/>
          </a:solidFill>
          <a:ln w="9525" cap="flat">
            <a:solidFill>
              <a:srgbClr val="3465A4"/>
            </a:solidFill>
            <a:round/>
            <a:headEnd type="triangle" w="med" len="med"/>
            <a:tailEnd/>
          </a:ln>
          <a:effectLst/>
        </p:spPr>
        <p:txBody>
          <a:bodyPr wrap="none" anchor="ctr"/>
          <a:lstStyle/>
          <a:p>
            <a:endParaRPr lang="fr-FR"/>
          </a:p>
        </p:txBody>
      </p:sp>
      <p:pic>
        <p:nvPicPr>
          <p:cNvPr id="7172" name="Picture 4"/>
          <p:cNvPicPr>
            <a:picLocks noChangeAspect="1" noChangeArrowheads="1"/>
          </p:cNvPicPr>
          <p:nvPr/>
        </p:nvPicPr>
        <p:blipFill>
          <a:blip r:embed="rId4" cstate="print"/>
          <a:srcRect/>
          <a:stretch>
            <a:fillRect/>
          </a:stretch>
        </p:blipFill>
        <p:spPr bwMode="auto">
          <a:xfrm>
            <a:off x="7056438" y="2232025"/>
            <a:ext cx="2160587" cy="2303463"/>
          </a:xfrm>
          <a:prstGeom prst="rect">
            <a:avLst/>
          </a:prstGeom>
          <a:noFill/>
          <a:ln w="9525" cap="flat">
            <a:noFill/>
            <a:round/>
            <a:headEnd/>
            <a:tailEnd/>
          </a:ln>
          <a:effectLst/>
        </p:spPr>
      </p:pic>
      <p:sp>
        <p:nvSpPr>
          <p:cNvPr id="7173" name="Text Box 5"/>
          <p:cNvSpPr txBox="1">
            <a:spLocks noChangeArrowheads="1"/>
          </p:cNvSpPr>
          <p:nvPr/>
        </p:nvSpPr>
        <p:spPr bwMode="auto">
          <a:xfrm>
            <a:off x="1368425" y="3371850"/>
            <a:ext cx="4032250" cy="1379538"/>
          </a:xfrm>
          <a:prstGeom prst="rect">
            <a:avLst/>
          </a:prstGeom>
          <a:noFill/>
          <a:ln w="9525" cap="flat">
            <a:noFill/>
            <a:round/>
            <a:headEnd/>
            <a:tailEnd/>
          </a:ln>
          <a:effectLst/>
        </p:spPr>
        <p:txBody>
          <a:bodyPr lIns="90000" tIns="45000" rIns="90000" bIns="45000"/>
          <a:lstStyle/>
          <a:p>
            <a:pPr>
              <a:lnSpc>
                <a:spcPct val="118000"/>
              </a:lnSpc>
              <a:tabLst>
                <a:tab pos="723900" algn="l"/>
                <a:tab pos="1447800" algn="l"/>
                <a:tab pos="2171700" algn="l"/>
                <a:tab pos="2895600" algn="l"/>
                <a:tab pos="3619500" algn="l"/>
              </a:tabLst>
            </a:pPr>
            <a:r>
              <a:rPr lang="fr-FR" sz="2400">
                <a:solidFill>
                  <a:srgbClr val="000000"/>
                </a:solidFill>
                <a:latin typeface="Arial Black" pitchFamily="32" charset="0"/>
              </a:rPr>
              <a:t>Here are the Cathedral of Notre-Dame des Doms</a:t>
            </a:r>
          </a:p>
        </p:txBody>
      </p:sp>
      <p:sp>
        <p:nvSpPr>
          <p:cNvPr id="7174" name="AutoShape 6"/>
          <p:cNvSpPr>
            <a:spLocks noChangeArrowheads="1"/>
          </p:cNvSpPr>
          <p:nvPr/>
        </p:nvSpPr>
        <p:spPr bwMode="auto">
          <a:xfrm>
            <a:off x="5616575" y="3311525"/>
            <a:ext cx="1295400" cy="647700"/>
          </a:xfrm>
          <a:prstGeom prst="rightArrow">
            <a:avLst>
              <a:gd name="adj1" fmla="val 50139"/>
              <a:gd name="adj2" fmla="val 33880"/>
            </a:avLst>
          </a:prstGeom>
          <a:solidFill>
            <a:srgbClr val="729FCF"/>
          </a:solidFill>
          <a:ln w="9525" cap="flat">
            <a:solidFill>
              <a:srgbClr val="3465A4"/>
            </a:solidFill>
            <a:round/>
            <a:headEnd/>
            <a:tailEnd/>
          </a:ln>
          <a:effectLst/>
        </p:spPr>
        <p:txBody>
          <a:bodyPr wrap="none" anchor="ctr"/>
          <a:lstStyle/>
          <a:p>
            <a:endParaRPr lang="fr-FR"/>
          </a:p>
        </p:txBody>
      </p:sp>
      <p:sp>
        <p:nvSpPr>
          <p:cNvPr id="7175" name="Text Box 7"/>
          <p:cNvSpPr txBox="1">
            <a:spLocks noChangeArrowheads="1"/>
          </p:cNvSpPr>
          <p:nvPr/>
        </p:nvSpPr>
        <p:spPr bwMode="auto">
          <a:xfrm>
            <a:off x="-6648450" y="46038"/>
            <a:ext cx="4343400" cy="174625"/>
          </a:xfrm>
          <a:prstGeom prst="rect">
            <a:avLst/>
          </a:prstGeom>
          <a:noFill/>
          <a:ln w="9525" cap="flat">
            <a:noFill/>
            <a:round/>
            <a:headEnd/>
            <a:tailEnd/>
          </a:ln>
          <a:effectLst/>
        </p:spPr>
        <p:txBody>
          <a:bodyPr lIns="0" tIns="7560" rIns="0" bIns="0"/>
          <a:lstStyle/>
          <a:p>
            <a:pPr>
              <a:lnSpc>
                <a:spcPct val="95000"/>
              </a:lnSpc>
              <a:spcBef>
                <a:spcPts val="888"/>
              </a:spcBef>
              <a:spcAft>
                <a:spcPts val="888"/>
              </a:spcAft>
              <a:tabLst>
                <a:tab pos="723900" algn="l"/>
                <a:tab pos="1447800" algn="l"/>
                <a:tab pos="2171700" algn="l"/>
                <a:tab pos="2895600" algn="l"/>
                <a:tab pos="3619500" algn="l"/>
                <a:tab pos="4343400" algn="l"/>
              </a:tabLst>
            </a:pPr>
            <a:r>
              <a:rPr lang="fr-FR" sz="1200">
                <a:solidFill>
                  <a:srgbClr val="000000"/>
                </a:solidFill>
                <a:latin typeface="Times New Roman" pitchFamily="16" charset="0"/>
              </a:rPr>
              <a:t>Vestiges romain du Ier siècle, derrière le </a:t>
            </a:r>
            <a:r>
              <a:rPr lang="fr-FR" sz="1200">
                <a:solidFill>
                  <a:srgbClr val="000000"/>
                </a:solidFill>
                <a:latin typeface="Times New Roman" pitchFamily="16" charset="0"/>
                <a:hlinkClick r:id="rId5"/>
              </a:rPr>
              <a:t>Palais des papes d'Avignon</a:t>
            </a:r>
          </a:p>
        </p:txBody>
      </p:sp>
      <p:pic>
        <p:nvPicPr>
          <p:cNvPr id="7176" name="Picture 8"/>
          <p:cNvPicPr>
            <a:picLocks noChangeAspect="1" noChangeArrowheads="1"/>
          </p:cNvPicPr>
          <p:nvPr/>
        </p:nvPicPr>
        <p:blipFill>
          <a:blip r:embed="rId6" cstate="print"/>
          <a:srcRect/>
          <a:stretch>
            <a:fillRect/>
          </a:stretch>
        </p:blipFill>
        <p:spPr bwMode="auto">
          <a:xfrm>
            <a:off x="792163" y="4797425"/>
            <a:ext cx="3671887" cy="2403475"/>
          </a:xfrm>
          <a:prstGeom prst="rect">
            <a:avLst/>
          </a:prstGeom>
          <a:noFill/>
          <a:ln w="9525" cap="flat">
            <a:noFill/>
            <a:round/>
            <a:headEnd/>
            <a:tailEnd/>
          </a:ln>
          <a:effectLst/>
        </p:spPr>
      </p:pic>
      <p:sp>
        <p:nvSpPr>
          <p:cNvPr id="7177" name="Text Box 9"/>
          <p:cNvSpPr txBox="1">
            <a:spLocks noChangeArrowheads="1"/>
          </p:cNvSpPr>
          <p:nvPr/>
        </p:nvSpPr>
        <p:spPr bwMode="auto">
          <a:xfrm>
            <a:off x="5903913" y="5759450"/>
            <a:ext cx="3816350" cy="1079500"/>
          </a:xfrm>
          <a:prstGeom prst="rect">
            <a:avLst/>
          </a:prstGeom>
          <a:noFill/>
          <a:ln w="9525" cap="flat">
            <a:noFill/>
            <a:round/>
            <a:headEnd/>
            <a:tailEnd/>
          </a:ln>
          <a:effectLst/>
        </p:spPr>
        <p:txBody>
          <a:bodyPr lIns="0" tIns="45360" rIns="0" bIns="0"/>
          <a:lstStyle/>
          <a:p>
            <a:pPr>
              <a:lnSpc>
                <a:spcPct val="82000"/>
              </a:lnSpc>
              <a:tabLst>
                <a:tab pos="0" algn="l"/>
                <a:tab pos="608013" algn="l"/>
                <a:tab pos="1217613" algn="l"/>
                <a:tab pos="1825625" algn="l"/>
                <a:tab pos="2435225" algn="l"/>
                <a:tab pos="3044825" algn="l"/>
                <a:tab pos="3652838" algn="l"/>
                <a:tab pos="4262438" algn="l"/>
                <a:tab pos="4870450" algn="l"/>
                <a:tab pos="5480050" algn="l"/>
              </a:tabLst>
            </a:pPr>
            <a:r>
              <a:rPr lang="fr-FR" sz="2000">
                <a:solidFill>
                  <a:srgbClr val="000000"/>
                </a:solidFill>
                <a:latin typeface="Aharoni" charset="0"/>
                <a:cs typeface="Courier New" pitchFamily="33" charset="0"/>
              </a:rPr>
              <a:t>Roman remains of the first century , behind the Palais of the Popes</a:t>
            </a:r>
          </a:p>
        </p:txBody>
      </p:sp>
      <p:sp>
        <p:nvSpPr>
          <p:cNvPr id="7178" name="AutoShape 10"/>
          <p:cNvSpPr>
            <a:spLocks noChangeArrowheads="1"/>
          </p:cNvSpPr>
          <p:nvPr/>
        </p:nvSpPr>
        <p:spPr bwMode="auto">
          <a:xfrm>
            <a:off x="4535488" y="5616575"/>
            <a:ext cx="1079500" cy="503238"/>
          </a:xfrm>
          <a:prstGeom prst="leftArrow">
            <a:avLst>
              <a:gd name="adj1" fmla="val 50000"/>
              <a:gd name="adj2" fmla="val 53628"/>
            </a:avLst>
          </a:prstGeom>
          <a:solidFill>
            <a:srgbClr val="729FCF"/>
          </a:solidFill>
          <a:ln w="9525" cap="flat">
            <a:solidFill>
              <a:srgbClr val="3465A4"/>
            </a:solidFill>
            <a:round/>
            <a:headEnd/>
            <a:tailEnd/>
          </a:ln>
          <a:effectLst/>
        </p:spPr>
        <p:txBody>
          <a:bodyPr wrap="none" anchor="ctr"/>
          <a:lstStyle/>
          <a:p>
            <a:endParaRPr lang="fr-FR"/>
          </a:p>
        </p:txBody>
      </p:sp>
      <p:pic>
        <p:nvPicPr>
          <p:cNvPr id="7179" name="Picture 11">
            <a:hlinkClick r:id="rId7" action="ppaction://hlinksldjump"/>
          </p:cNvPr>
          <p:cNvPicPr>
            <a:picLocks noChangeAspect="1" noChangeArrowheads="1"/>
          </p:cNvPicPr>
          <p:nvPr/>
        </p:nvPicPr>
        <p:blipFill>
          <a:blip r:embed="rId8" cstate="print"/>
          <a:srcRect/>
          <a:stretch>
            <a:fillRect/>
          </a:stretch>
        </p:blipFill>
        <p:spPr bwMode="auto">
          <a:xfrm>
            <a:off x="8388350" y="6335713"/>
            <a:ext cx="971550" cy="863600"/>
          </a:xfrm>
          <a:prstGeom prst="rect">
            <a:avLst/>
          </a:prstGeom>
          <a:noFill/>
          <a:ln w="9525" cap="flat">
            <a:noFill/>
            <a:round/>
            <a:headEnd/>
            <a:tailEnd/>
          </a:ln>
          <a:effectLst/>
        </p:spPr>
      </p:pic>
      <p:sp>
        <p:nvSpPr>
          <p:cNvPr id="15" name="AutoShape 5">
            <a:hlinkClick r:id="" action="ppaction://hlinkshowjump?jump=previousslide"/>
          </p:cNvPr>
          <p:cNvSpPr>
            <a:spLocks noChangeArrowheads="1"/>
          </p:cNvSpPr>
          <p:nvPr/>
        </p:nvSpPr>
        <p:spPr bwMode="auto">
          <a:xfrm>
            <a:off x="215900" y="6911975"/>
            <a:ext cx="720725" cy="431800"/>
          </a:xfrm>
          <a:prstGeom prst="leftArrow">
            <a:avLst>
              <a:gd name="adj1" fmla="val 50000"/>
              <a:gd name="adj2" fmla="val 41728"/>
            </a:avLst>
          </a:prstGeom>
          <a:solidFill>
            <a:srgbClr val="FFFF00"/>
          </a:solidFill>
          <a:ln w="9525" cap="flat">
            <a:solidFill>
              <a:srgbClr val="3465A4"/>
            </a:solidFill>
            <a:round/>
            <a:headEnd/>
            <a:tailEnd/>
          </a:ln>
          <a:effectLst/>
        </p:spPr>
        <p:txBody>
          <a:bodyPr wrap="none" anchor="ctr"/>
          <a:lstStyle/>
          <a:p>
            <a:endParaRPr lang="fr-F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8193" name="Text Box 1"/>
          <p:cNvSpPr txBox="1">
            <a:spLocks noChangeArrowheads="1"/>
          </p:cNvSpPr>
          <p:nvPr/>
        </p:nvSpPr>
        <p:spPr bwMode="auto">
          <a:xfrm>
            <a:off x="1655763" y="576263"/>
            <a:ext cx="7199312" cy="1008062"/>
          </a:xfrm>
          <a:prstGeom prst="rect">
            <a:avLst/>
          </a:prstGeom>
          <a:noFill/>
          <a:ln w="9525" cap="flat">
            <a:noFill/>
            <a:round/>
            <a:headEnd/>
            <a:tailEnd/>
          </a:ln>
          <a:effectLst/>
        </p:spPr>
        <p:txBody>
          <a:bodyPr lIns="0" tIns="2520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Lst>
            </a:pPr>
            <a:r>
              <a:rPr lang="fr-FR" sz="4000">
                <a:solidFill>
                  <a:srgbClr val="FFFFFF"/>
                </a:solidFill>
                <a:latin typeface="Times New Roman" pitchFamily="16" charset="0"/>
              </a:rPr>
              <a:t>    </a:t>
            </a:r>
            <a:r>
              <a:rPr lang="fr-FR" sz="4000">
                <a:solidFill>
                  <a:srgbClr val="FFFF00"/>
                </a:solidFill>
                <a:latin typeface="Times New Roman" pitchFamily="16" charset="0"/>
              </a:rPr>
              <a:t>The Square House, Nimes</a:t>
            </a:r>
          </a:p>
        </p:txBody>
      </p:sp>
      <p:sp>
        <p:nvSpPr>
          <p:cNvPr id="8194" name="Text Box 2"/>
          <p:cNvSpPr txBox="1">
            <a:spLocks noChangeArrowheads="1"/>
          </p:cNvSpPr>
          <p:nvPr/>
        </p:nvSpPr>
        <p:spPr bwMode="auto">
          <a:xfrm>
            <a:off x="57150" y="1439863"/>
            <a:ext cx="10237788" cy="1265237"/>
          </a:xfrm>
          <a:prstGeom prst="rect">
            <a:avLst/>
          </a:prstGeom>
          <a:noFill/>
          <a:ln w="9525" cap="flat">
            <a:noFill/>
            <a:round/>
            <a:headEnd/>
            <a:tailEnd/>
          </a:ln>
          <a:effectLst/>
        </p:spPr>
        <p:txBody>
          <a:bodyPr lIns="0" tIns="1134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pPr>
            <a:r>
              <a:rPr lang="fr-FR">
                <a:solidFill>
                  <a:srgbClr val="FFFFFF"/>
                </a:solidFill>
                <a:latin typeface="Times New Roman" pitchFamily="16" charset="0"/>
              </a:rPr>
              <a:t>In Nîmes, still, we find the Square House. Built in the early first century AD. AD, the Square House is now one of the best preserved Roman temples in the world. As the arenas of Nimes, the Square house has known several lives: originally a temple, it later became a consular house, a church and a museum of ancient arts. You'll understand if you try the Gallo-Roman ruins, is in Nîmes as it happens!</a:t>
            </a:r>
          </a:p>
        </p:txBody>
      </p:sp>
      <p:pic>
        <p:nvPicPr>
          <p:cNvPr id="8195" name="Picture 3"/>
          <p:cNvPicPr>
            <a:picLocks noChangeAspect="1" noChangeArrowheads="1"/>
          </p:cNvPicPr>
          <p:nvPr/>
        </p:nvPicPr>
        <p:blipFill>
          <a:blip r:embed="rId3" cstate="print"/>
          <a:srcRect/>
          <a:stretch>
            <a:fillRect/>
          </a:stretch>
        </p:blipFill>
        <p:spPr bwMode="auto">
          <a:xfrm>
            <a:off x="111125" y="3001963"/>
            <a:ext cx="9753600" cy="4270375"/>
          </a:xfrm>
          <a:prstGeom prst="rect">
            <a:avLst/>
          </a:prstGeom>
          <a:noFill/>
          <a:ln w="9525" cap="flat">
            <a:noFill/>
            <a:round/>
            <a:headEnd/>
            <a:tailEnd/>
          </a:ln>
          <a:effectLst/>
        </p:spPr>
      </p:pic>
      <p:sp>
        <p:nvSpPr>
          <p:cNvPr id="8196" name="AutoShape 4">
            <a:hlinkClick r:id="" action="ppaction://hlinkshowjump?jump=nextslide"/>
          </p:cNvPr>
          <p:cNvSpPr>
            <a:spLocks noChangeArrowheads="1"/>
          </p:cNvSpPr>
          <p:nvPr/>
        </p:nvSpPr>
        <p:spPr bwMode="auto">
          <a:xfrm>
            <a:off x="8785225" y="6840538"/>
            <a:ext cx="720725" cy="431800"/>
          </a:xfrm>
          <a:prstGeom prst="rightArrow">
            <a:avLst>
              <a:gd name="adj1" fmla="val 50000"/>
              <a:gd name="adj2" fmla="val 41728"/>
            </a:avLst>
          </a:prstGeom>
          <a:solidFill>
            <a:srgbClr val="FF00FF"/>
          </a:solidFill>
          <a:ln w="9525" cap="flat">
            <a:solidFill>
              <a:srgbClr val="3465A4"/>
            </a:solidFill>
            <a:round/>
            <a:headEnd/>
            <a:tailEnd/>
          </a:ln>
          <a:effectLst/>
        </p:spPr>
        <p:txBody>
          <a:bodyPr wrap="none" anchor="ctr"/>
          <a:lstStyle/>
          <a:p>
            <a:endParaRPr lang="fr-FR"/>
          </a:p>
        </p:txBody>
      </p:sp>
      <p:pic>
        <p:nvPicPr>
          <p:cNvPr id="8197" name="Picture 5">
            <a:hlinkClick r:id="rId4" action="ppaction://hlinksldjump"/>
          </p:cNvPr>
          <p:cNvPicPr>
            <a:picLocks noChangeAspect="1" noChangeArrowheads="1"/>
          </p:cNvPicPr>
          <p:nvPr/>
        </p:nvPicPr>
        <p:blipFill>
          <a:blip r:embed="rId5" cstate="print"/>
          <a:srcRect/>
          <a:stretch>
            <a:fillRect/>
          </a:stretch>
        </p:blipFill>
        <p:spPr bwMode="auto">
          <a:xfrm>
            <a:off x="8793163" y="134938"/>
            <a:ext cx="998537"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9217" name="Text Box 1"/>
          <p:cNvSpPr txBox="1">
            <a:spLocks noChangeArrowheads="1"/>
          </p:cNvSpPr>
          <p:nvPr/>
        </p:nvSpPr>
        <p:spPr bwMode="auto">
          <a:xfrm>
            <a:off x="2087563" y="576263"/>
            <a:ext cx="5759450" cy="1439862"/>
          </a:xfrm>
          <a:prstGeom prst="rect">
            <a:avLst/>
          </a:prstGeom>
          <a:noFill/>
          <a:ln w="9525" cap="flat">
            <a:noFill/>
            <a:round/>
            <a:headEnd/>
            <a:tailEnd/>
          </a:ln>
          <a:effectLst/>
        </p:spPr>
        <p:txBody>
          <a:bodyPr lIns="0" tIns="2520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Lst>
            </a:pPr>
            <a:r>
              <a:rPr lang="fr-FR" sz="4000" b="1" dirty="0">
                <a:solidFill>
                  <a:srgbClr val="FFFFFF"/>
                </a:solidFill>
                <a:latin typeface="Times New Roman" pitchFamily="16" charset="0"/>
              </a:rPr>
              <a:t>   </a:t>
            </a:r>
            <a:r>
              <a:rPr lang="fr-FR" sz="4000" b="1" dirty="0" err="1">
                <a:solidFill>
                  <a:srgbClr val="FFFF00"/>
                </a:solidFill>
                <a:latin typeface="Times New Roman" pitchFamily="16" charset="0"/>
              </a:rPr>
              <a:t>Nimes</a:t>
            </a:r>
            <a:r>
              <a:rPr lang="fr-FR" sz="4000" b="1" dirty="0">
                <a:solidFill>
                  <a:srgbClr val="FFFF00"/>
                </a:solidFill>
                <a:latin typeface="Times New Roman" pitchFamily="16" charset="0"/>
              </a:rPr>
              <a:t> </a:t>
            </a:r>
            <a:r>
              <a:rPr lang="fr-FR" sz="4000" b="1" dirty="0" err="1">
                <a:solidFill>
                  <a:srgbClr val="FFFF00"/>
                </a:solidFill>
                <a:latin typeface="Times New Roman" pitchFamily="16" charset="0"/>
              </a:rPr>
              <a:t>arena</a:t>
            </a:r>
            <a:r>
              <a:rPr lang="fr-FR" sz="4000" dirty="0">
                <a:solidFill>
                  <a:srgbClr val="FFFF00"/>
                </a:solidFill>
                <a:latin typeface="Times New Roman" pitchFamily="16" charset="0"/>
              </a:rPr>
              <a:t> </a:t>
            </a:r>
          </a:p>
        </p:txBody>
      </p:sp>
      <p:sp>
        <p:nvSpPr>
          <p:cNvPr id="9218" name="Text Box 2"/>
          <p:cNvSpPr txBox="1">
            <a:spLocks noChangeArrowheads="1"/>
          </p:cNvSpPr>
          <p:nvPr/>
        </p:nvSpPr>
        <p:spPr bwMode="auto">
          <a:xfrm>
            <a:off x="50800" y="1584325"/>
            <a:ext cx="10029825" cy="1265238"/>
          </a:xfrm>
          <a:prstGeom prst="rect">
            <a:avLst/>
          </a:prstGeom>
          <a:noFill/>
          <a:ln w="9525" cap="flat">
            <a:noFill/>
            <a:round/>
            <a:headEnd/>
            <a:tailEnd/>
          </a:ln>
          <a:effectLst/>
        </p:spPr>
        <p:txBody>
          <a:bodyPr lIns="0" tIns="1134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fr-FR">
                <a:solidFill>
                  <a:srgbClr val="FFFFFF"/>
                </a:solidFill>
                <a:latin typeface="Times New Roman" pitchFamily="16" charset="0"/>
              </a:rPr>
              <a:t>The 'Nimes Arena ", built between 70 and 80 AD. BC, are actually an amphitheater. This is the best preserved amphitheater of the Roman world. For the record, originally intended for recreational purposes, the amphitheater served successively fortified village shopping area or arenas for bullfights. Today it is one of the most popular entertainment venues in Nîmes.</a:t>
            </a:r>
          </a:p>
        </p:txBody>
      </p:sp>
      <p:pic>
        <p:nvPicPr>
          <p:cNvPr id="9219" name="Picture 3"/>
          <p:cNvPicPr>
            <a:picLocks noChangeAspect="1" noChangeArrowheads="1"/>
          </p:cNvPicPr>
          <p:nvPr/>
        </p:nvPicPr>
        <p:blipFill>
          <a:blip r:embed="rId3" cstate="print"/>
          <a:srcRect/>
          <a:stretch>
            <a:fillRect/>
          </a:stretch>
        </p:blipFill>
        <p:spPr bwMode="auto">
          <a:xfrm>
            <a:off x="936625" y="3376613"/>
            <a:ext cx="7997825" cy="3679825"/>
          </a:xfrm>
          <a:prstGeom prst="rect">
            <a:avLst/>
          </a:prstGeom>
          <a:noFill/>
          <a:ln w="9525" cap="flat">
            <a:noFill/>
            <a:round/>
            <a:headEnd/>
            <a:tailEnd/>
          </a:ln>
          <a:effectLst/>
        </p:spPr>
      </p:pic>
      <p:sp>
        <p:nvSpPr>
          <p:cNvPr id="9220" name="AutoShape 4">
            <a:hlinkClick r:id="" action="ppaction://hlinkshowjump?jump=nextslide"/>
          </p:cNvPr>
          <p:cNvSpPr>
            <a:spLocks noChangeArrowheads="1"/>
          </p:cNvSpPr>
          <p:nvPr/>
        </p:nvSpPr>
        <p:spPr bwMode="auto">
          <a:xfrm>
            <a:off x="8785225" y="6840538"/>
            <a:ext cx="720725" cy="431800"/>
          </a:xfrm>
          <a:prstGeom prst="rightArrow">
            <a:avLst>
              <a:gd name="adj1" fmla="val 50000"/>
              <a:gd name="adj2" fmla="val 41728"/>
            </a:avLst>
          </a:prstGeom>
          <a:solidFill>
            <a:srgbClr val="FF00FF"/>
          </a:solidFill>
          <a:ln w="9525" cap="flat">
            <a:solidFill>
              <a:srgbClr val="3465A4"/>
            </a:solidFill>
            <a:round/>
            <a:headEnd/>
            <a:tailEnd/>
          </a:ln>
          <a:effectLst/>
        </p:spPr>
        <p:txBody>
          <a:bodyPr wrap="none" anchor="ctr"/>
          <a:lstStyle/>
          <a:p>
            <a:endParaRPr lang="fr-FR"/>
          </a:p>
        </p:txBody>
      </p:sp>
      <p:sp>
        <p:nvSpPr>
          <p:cNvPr id="9221" name="AutoShape 5">
            <a:hlinkClick r:id="" action="ppaction://hlinkshowjump?jump=previousslide"/>
          </p:cNvPr>
          <p:cNvSpPr>
            <a:spLocks noChangeArrowheads="1"/>
          </p:cNvSpPr>
          <p:nvPr/>
        </p:nvSpPr>
        <p:spPr bwMode="auto">
          <a:xfrm>
            <a:off x="215900" y="6911975"/>
            <a:ext cx="720725" cy="431800"/>
          </a:xfrm>
          <a:prstGeom prst="leftArrow">
            <a:avLst>
              <a:gd name="adj1" fmla="val 50000"/>
              <a:gd name="adj2" fmla="val 41728"/>
            </a:avLst>
          </a:prstGeom>
          <a:solidFill>
            <a:srgbClr val="FFFF00"/>
          </a:solidFill>
          <a:ln w="9525" cap="flat">
            <a:solidFill>
              <a:srgbClr val="3465A4"/>
            </a:solidFill>
            <a:round/>
            <a:headEnd/>
            <a:tailEnd/>
          </a:ln>
          <a:effectLst/>
        </p:spPr>
        <p:txBody>
          <a:bodyPr wrap="none" anchor="ctr"/>
          <a:lstStyle/>
          <a:p>
            <a:endParaRPr lang="fr-FR"/>
          </a:p>
        </p:txBody>
      </p:sp>
      <p:pic>
        <p:nvPicPr>
          <p:cNvPr id="9222" name="Picture 6">
            <a:hlinkClick r:id="rId4" action="ppaction://hlinksldjump"/>
          </p:cNvPr>
          <p:cNvPicPr>
            <a:picLocks noChangeAspect="1" noChangeArrowheads="1"/>
          </p:cNvPicPr>
          <p:nvPr/>
        </p:nvPicPr>
        <p:blipFill>
          <a:blip r:embed="rId5" cstate="print"/>
          <a:srcRect/>
          <a:stretch>
            <a:fillRect/>
          </a:stretch>
        </p:blipFill>
        <p:spPr bwMode="auto">
          <a:xfrm>
            <a:off x="8928100" y="144463"/>
            <a:ext cx="998538"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10241" name="Rectangle 1"/>
          <p:cNvSpPr>
            <a:spLocks noGrp="1" noChangeArrowheads="1"/>
          </p:cNvSpPr>
          <p:nvPr>
            <p:ph type="subTitle" idx="4294967295"/>
          </p:nvPr>
        </p:nvSpPr>
        <p:spPr>
          <a:xfrm>
            <a:off x="503238" y="1768475"/>
            <a:ext cx="9070975" cy="4384675"/>
          </a:xfrm>
          <a:ln/>
        </p:spPr>
        <p:txBody>
          <a:bodyPr anchor="ctr"/>
          <a:lstStyle/>
          <a:p>
            <a:pPr marL="0" indent="0" algn="ctr">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fr-FR">
              <a:solidFill>
                <a:srgbClr val="FFFFFF"/>
              </a:solidFill>
            </a:endParaRPr>
          </a:p>
          <a:p>
            <a:pPr marL="0" indent="0" algn="ctr">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fr-FR">
              <a:solidFill>
                <a:srgbClr val="FFFFFF"/>
              </a:solidFill>
            </a:endParaRPr>
          </a:p>
        </p:txBody>
      </p:sp>
      <p:sp>
        <p:nvSpPr>
          <p:cNvPr id="10242" name="Text Box 2"/>
          <p:cNvSpPr txBox="1">
            <a:spLocks noChangeArrowheads="1"/>
          </p:cNvSpPr>
          <p:nvPr/>
        </p:nvSpPr>
        <p:spPr bwMode="auto">
          <a:xfrm>
            <a:off x="3240088" y="215900"/>
            <a:ext cx="4103687" cy="1466850"/>
          </a:xfrm>
          <a:prstGeom prst="rect">
            <a:avLst/>
          </a:prstGeom>
          <a:noFill/>
          <a:ln w="9525" cap="flat">
            <a:noFill/>
            <a:round/>
            <a:headEnd/>
            <a:tailEnd/>
          </a:ln>
          <a:effectLst/>
        </p:spPr>
        <p:txBody>
          <a:bodyPr lIns="0" tIns="20160" rIns="0" bIns="0"/>
          <a:lstStyle/>
          <a:p>
            <a:pPr>
              <a:lnSpc>
                <a:spcPct val="95000"/>
              </a:lnSpc>
              <a:spcBef>
                <a:spcPts val="888"/>
              </a:spcBef>
              <a:spcAft>
                <a:spcPts val="888"/>
              </a:spcAft>
              <a:tabLst>
                <a:tab pos="723900" algn="l"/>
                <a:tab pos="1447800" algn="l"/>
                <a:tab pos="2171700" algn="l"/>
                <a:tab pos="2895600" algn="l"/>
                <a:tab pos="3619500" algn="l"/>
              </a:tabLst>
            </a:pPr>
            <a:endParaRPr lang="fr-FR" sz="3200">
              <a:solidFill>
                <a:srgbClr val="FFFFFF"/>
              </a:solidFill>
              <a:latin typeface="Times New Roman" pitchFamily="16" charset="0"/>
            </a:endParaRPr>
          </a:p>
          <a:p>
            <a:pPr>
              <a:lnSpc>
                <a:spcPct val="95000"/>
              </a:lnSpc>
              <a:spcBef>
                <a:spcPts val="888"/>
              </a:spcBef>
              <a:spcAft>
                <a:spcPts val="888"/>
              </a:spcAft>
              <a:tabLst>
                <a:tab pos="723900" algn="l"/>
                <a:tab pos="1447800" algn="l"/>
                <a:tab pos="2171700" algn="l"/>
                <a:tab pos="2895600" algn="l"/>
                <a:tab pos="3619500" algn="l"/>
              </a:tabLst>
            </a:pPr>
            <a:r>
              <a:rPr lang="fr-FR" sz="3200">
                <a:solidFill>
                  <a:srgbClr val="FFFFFF"/>
                </a:solidFill>
                <a:latin typeface="Times New Roman" pitchFamily="16" charset="0"/>
              </a:rPr>
              <a:t>The Bridge of Gard</a:t>
            </a:r>
          </a:p>
        </p:txBody>
      </p:sp>
      <p:sp>
        <p:nvSpPr>
          <p:cNvPr id="10243" name="Text Box 3"/>
          <p:cNvSpPr txBox="1">
            <a:spLocks noChangeArrowheads="1"/>
          </p:cNvSpPr>
          <p:nvPr/>
        </p:nvSpPr>
        <p:spPr bwMode="auto">
          <a:xfrm>
            <a:off x="60325" y="1800225"/>
            <a:ext cx="10020300" cy="690563"/>
          </a:xfrm>
          <a:prstGeom prst="rect">
            <a:avLst/>
          </a:prstGeom>
          <a:noFill/>
          <a:ln w="9525" cap="flat">
            <a:noFill/>
            <a:round/>
            <a:headEnd/>
            <a:tailEnd/>
          </a:ln>
          <a:effectLst/>
        </p:spPr>
        <p:txBody>
          <a:bodyPr lIns="0" tIns="10080" rIns="0" bIns="0"/>
          <a:lstStyle/>
          <a:p>
            <a:pPr algn="ct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fr-FR" sz="1600">
                <a:solidFill>
                  <a:srgbClr val="FFFFFF"/>
                </a:solidFill>
                <a:latin typeface="Times New Roman" pitchFamily="16" charset="0"/>
              </a:rPr>
              <a:t>With the Pont du Gard (built in the first half of the 1st century), it is almost 2000 years of history we contemplate. Majestic and imposing, it is one of the vestiges of the Gallo-Roman era best preserved. With a million visitors each year, the Pont du Gard is one of the most admired monuments in France ...</a:t>
            </a:r>
          </a:p>
        </p:txBody>
      </p:sp>
      <p:pic>
        <p:nvPicPr>
          <p:cNvPr id="10244" name="Picture 4"/>
          <p:cNvPicPr>
            <a:picLocks noChangeAspect="1" noChangeArrowheads="1"/>
          </p:cNvPicPr>
          <p:nvPr/>
        </p:nvPicPr>
        <p:blipFill>
          <a:blip r:embed="rId3" cstate="print"/>
          <a:srcRect/>
          <a:stretch>
            <a:fillRect/>
          </a:stretch>
        </p:blipFill>
        <p:spPr bwMode="auto">
          <a:xfrm>
            <a:off x="1196975" y="2592388"/>
            <a:ext cx="7659688" cy="4765675"/>
          </a:xfrm>
          <a:prstGeom prst="rect">
            <a:avLst/>
          </a:prstGeom>
          <a:noFill/>
          <a:ln w="9525" cap="flat">
            <a:noFill/>
            <a:round/>
            <a:headEnd/>
            <a:tailEnd/>
          </a:ln>
          <a:effectLst/>
        </p:spPr>
      </p:pic>
      <p:sp>
        <p:nvSpPr>
          <p:cNvPr id="10245" name="AutoShape 5">
            <a:hlinkClick r:id="" action="ppaction://hlinkshowjump?jump=previousslide"/>
          </p:cNvPr>
          <p:cNvSpPr>
            <a:spLocks noChangeArrowheads="1"/>
          </p:cNvSpPr>
          <p:nvPr/>
        </p:nvSpPr>
        <p:spPr bwMode="auto">
          <a:xfrm>
            <a:off x="217488" y="6911975"/>
            <a:ext cx="720725" cy="431800"/>
          </a:xfrm>
          <a:prstGeom prst="leftArrow">
            <a:avLst>
              <a:gd name="adj1" fmla="val 50000"/>
              <a:gd name="adj2" fmla="val 41728"/>
            </a:avLst>
          </a:prstGeom>
          <a:solidFill>
            <a:srgbClr val="FFFF00"/>
          </a:solidFill>
          <a:ln w="9525" cap="flat">
            <a:solidFill>
              <a:srgbClr val="3465A4"/>
            </a:solidFill>
            <a:round/>
            <a:headEnd/>
            <a:tailEnd/>
          </a:ln>
          <a:effectLst/>
        </p:spPr>
        <p:txBody>
          <a:bodyPr wrap="none" anchor="ctr"/>
          <a:lstStyle/>
          <a:p>
            <a:endParaRPr lang="fr-FR"/>
          </a:p>
        </p:txBody>
      </p:sp>
      <p:pic>
        <p:nvPicPr>
          <p:cNvPr id="10246" name="Picture 6">
            <a:hlinkClick r:id="rId4" action="ppaction://hlinksldjump"/>
          </p:cNvPr>
          <p:cNvPicPr>
            <a:picLocks noChangeAspect="1" noChangeArrowheads="1"/>
          </p:cNvPicPr>
          <p:nvPr/>
        </p:nvPicPr>
        <p:blipFill>
          <a:blip r:embed="rId5" cstate="print"/>
          <a:srcRect/>
          <a:stretch>
            <a:fillRect/>
          </a:stretch>
        </p:blipFill>
        <p:spPr bwMode="auto">
          <a:xfrm>
            <a:off x="8866188" y="144463"/>
            <a:ext cx="998537"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265" name="Text Box 1"/>
          <p:cNvSpPr txBox="1">
            <a:spLocks noChangeArrowheads="1"/>
          </p:cNvSpPr>
          <p:nvPr/>
        </p:nvSpPr>
        <p:spPr bwMode="auto">
          <a:xfrm>
            <a:off x="1511300" y="503238"/>
            <a:ext cx="7559675" cy="792162"/>
          </a:xfrm>
          <a:prstGeom prst="rect">
            <a:avLst/>
          </a:prstGeom>
          <a:noFill/>
          <a:ln w="9525" cap="flat">
            <a:noFill/>
            <a:round/>
            <a:headEnd/>
            <a:tailEnd/>
          </a:ln>
          <a:effectLst/>
        </p:spPr>
        <p:txBody>
          <a:bodyPr lIns="0" tIns="2520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Lst>
            </a:pPr>
            <a:r>
              <a:rPr lang="fr-FR" sz="4000" b="1">
                <a:solidFill>
                  <a:srgbClr val="FFFFFF"/>
                </a:solidFill>
                <a:latin typeface="Times New Roman" pitchFamily="16" charset="0"/>
              </a:rPr>
              <a:t>The trophy of the Alps, La Turbie</a:t>
            </a:r>
          </a:p>
        </p:txBody>
      </p:sp>
      <p:sp>
        <p:nvSpPr>
          <p:cNvPr id="11266" name="Text Box 2"/>
          <p:cNvSpPr txBox="1">
            <a:spLocks noChangeArrowheads="1"/>
          </p:cNvSpPr>
          <p:nvPr/>
        </p:nvSpPr>
        <p:spPr bwMode="auto">
          <a:xfrm>
            <a:off x="65088" y="1616075"/>
            <a:ext cx="9942512" cy="777875"/>
          </a:xfrm>
          <a:prstGeom prst="rect">
            <a:avLst/>
          </a:prstGeom>
          <a:noFill/>
          <a:ln w="9525" cap="flat">
            <a:noFill/>
            <a:round/>
            <a:headEnd/>
            <a:tailEnd/>
          </a:ln>
          <a:effectLst/>
        </p:spPr>
        <p:txBody>
          <a:bodyPr lIns="0" tIns="1134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fr-FR">
                <a:solidFill>
                  <a:srgbClr val="FFFFFF"/>
                </a:solidFill>
                <a:latin typeface="Times New Roman" pitchFamily="16" charset="0"/>
              </a:rPr>
              <a:t>The trophy of the Alps was built between -7 and -6 BC. AD It is located in the municipality of La Turbie, right next to Monaco. Its name comes from the victory of Emperor Augustus on the 44 tribes that hindered the Alpine passes.</a:t>
            </a:r>
          </a:p>
        </p:txBody>
      </p:sp>
      <p:pic>
        <p:nvPicPr>
          <p:cNvPr id="11267" name="Picture 3"/>
          <p:cNvPicPr>
            <a:picLocks noChangeAspect="1" noChangeArrowheads="1"/>
          </p:cNvPicPr>
          <p:nvPr/>
        </p:nvPicPr>
        <p:blipFill>
          <a:blip r:embed="rId3" cstate="print"/>
          <a:srcRect/>
          <a:stretch>
            <a:fillRect/>
          </a:stretch>
        </p:blipFill>
        <p:spPr bwMode="auto">
          <a:xfrm>
            <a:off x="1655763" y="2952750"/>
            <a:ext cx="6408737" cy="3887788"/>
          </a:xfrm>
          <a:prstGeom prst="rect">
            <a:avLst/>
          </a:prstGeom>
          <a:noFill/>
          <a:ln w="9525" cap="flat">
            <a:noFill/>
            <a:round/>
            <a:headEnd/>
            <a:tailEnd/>
          </a:ln>
          <a:effectLst/>
        </p:spPr>
      </p:pic>
      <p:pic>
        <p:nvPicPr>
          <p:cNvPr id="7" name="Picture 6">
            <a:hlinkClick r:id="rId4" action="ppaction://hlinksldjump"/>
          </p:cNvPr>
          <p:cNvPicPr>
            <a:picLocks noChangeAspect="1" noChangeArrowheads="1"/>
          </p:cNvPicPr>
          <p:nvPr/>
        </p:nvPicPr>
        <p:blipFill>
          <a:blip r:embed="rId5" cstate="print"/>
          <a:srcRect/>
          <a:stretch>
            <a:fillRect/>
          </a:stretch>
        </p:blipFill>
        <p:spPr bwMode="auto">
          <a:xfrm>
            <a:off x="8866188" y="144463"/>
            <a:ext cx="998537"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2289" name="Text Box 1"/>
          <p:cNvSpPr txBox="1">
            <a:spLocks noChangeArrowheads="1"/>
          </p:cNvSpPr>
          <p:nvPr/>
        </p:nvSpPr>
        <p:spPr bwMode="auto">
          <a:xfrm>
            <a:off x="1728788" y="215900"/>
            <a:ext cx="7488237" cy="936625"/>
          </a:xfrm>
          <a:prstGeom prst="rect">
            <a:avLst/>
          </a:prstGeom>
          <a:noFill/>
          <a:ln w="9525" cap="flat">
            <a:noFill/>
            <a:round/>
            <a:headEnd/>
            <a:tailEnd/>
          </a:ln>
          <a:effectLst/>
        </p:spPr>
        <p:txBody>
          <a:bodyPr lIns="90000" tIns="60876" rIns="90000" bIns="450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rPr>
              <a:t>                                      </a:t>
            </a:r>
            <a:r>
              <a:rPr lang="fr-FR" sz="2600">
                <a:solidFill>
                  <a:srgbClr val="000000"/>
                </a:solidFill>
              </a:rPr>
              <a:t>ORANGE</a:t>
            </a:r>
          </a:p>
        </p:txBody>
      </p:sp>
      <p:pic>
        <p:nvPicPr>
          <p:cNvPr id="12290" name="Picture 2"/>
          <p:cNvPicPr>
            <a:picLocks noChangeAspect="1" noChangeArrowheads="1"/>
          </p:cNvPicPr>
          <p:nvPr/>
        </p:nvPicPr>
        <p:blipFill>
          <a:blip r:embed="rId3" cstate="print"/>
          <a:srcRect/>
          <a:stretch>
            <a:fillRect/>
          </a:stretch>
        </p:blipFill>
        <p:spPr bwMode="auto">
          <a:xfrm>
            <a:off x="249238" y="1236663"/>
            <a:ext cx="2990850" cy="1931987"/>
          </a:xfrm>
          <a:prstGeom prst="rect">
            <a:avLst/>
          </a:prstGeom>
          <a:noFill/>
          <a:ln w="9525" cap="flat">
            <a:noFill/>
            <a:round/>
            <a:headEnd/>
            <a:tailEnd/>
          </a:ln>
          <a:effectLst/>
        </p:spPr>
      </p:pic>
      <p:pic>
        <p:nvPicPr>
          <p:cNvPr id="12291" name="Picture 3"/>
          <p:cNvPicPr>
            <a:picLocks noChangeAspect="1" noChangeArrowheads="1"/>
          </p:cNvPicPr>
          <p:nvPr/>
        </p:nvPicPr>
        <p:blipFill>
          <a:blip r:embed="rId4" cstate="print"/>
          <a:srcRect/>
          <a:stretch>
            <a:fillRect/>
          </a:stretch>
        </p:blipFill>
        <p:spPr bwMode="auto">
          <a:xfrm>
            <a:off x="6378575" y="1076325"/>
            <a:ext cx="3340100" cy="3100388"/>
          </a:xfrm>
          <a:prstGeom prst="rect">
            <a:avLst/>
          </a:prstGeom>
          <a:noFill/>
          <a:ln w="9525" cap="flat">
            <a:noFill/>
            <a:round/>
            <a:headEnd/>
            <a:tailEnd/>
          </a:ln>
          <a:effectLst/>
        </p:spPr>
      </p:pic>
      <p:sp>
        <p:nvSpPr>
          <p:cNvPr id="12292" name="Text Box 4"/>
          <p:cNvSpPr txBox="1">
            <a:spLocks noChangeArrowheads="1"/>
          </p:cNvSpPr>
          <p:nvPr/>
        </p:nvSpPr>
        <p:spPr bwMode="auto">
          <a:xfrm>
            <a:off x="6115050" y="4276725"/>
            <a:ext cx="3676650" cy="2362200"/>
          </a:xfrm>
          <a:prstGeom prst="rect">
            <a:avLst/>
          </a:prstGeom>
          <a:noFill/>
          <a:ln w="9525" cap="flat">
            <a:noFill/>
            <a:round/>
            <a:headEnd/>
            <a:tailEnd/>
          </a:ln>
          <a:effectLst/>
        </p:spPr>
        <p:txBody>
          <a:bodyPr lIns="90000" tIns="59112" rIns="90000" bIns="45000"/>
          <a:lstStyle/>
          <a:p>
            <a:pPr marL="647700" lvl="2" indent="-215900" algn="ctr">
              <a:buSzPct val="45000"/>
              <a:buFont typeface="Wingdings" charset="2"/>
              <a:buNone/>
              <a:tabLst>
                <a:tab pos="723900" algn="l"/>
                <a:tab pos="1447800" algn="l"/>
                <a:tab pos="2171700" algn="l"/>
                <a:tab pos="2895600" algn="l"/>
                <a:tab pos="3619500" algn="l"/>
              </a:tabLst>
            </a:pPr>
            <a:r>
              <a:rPr lang="fr-FR" sz="1600">
                <a:solidFill>
                  <a:srgbClr val="000000"/>
                </a:solidFill>
              </a:rPr>
              <a:t>A glass roof for a stone Theatre</a:t>
            </a:r>
          </a:p>
          <a:p>
            <a:pPr marL="647700" lvl="2" indent="-215900">
              <a:buSzPct val="45000"/>
              <a:buFont typeface="Wingdings" charset="2"/>
              <a:buNone/>
              <a:tabLst>
                <a:tab pos="723900" algn="l"/>
                <a:tab pos="1447800" algn="l"/>
                <a:tab pos="2171700" algn="l"/>
                <a:tab pos="2895600" algn="l"/>
                <a:tab pos="3619500" algn="l"/>
              </a:tabLst>
            </a:pPr>
            <a:endParaRPr lang="fr-FR" sz="1600">
              <a:solidFill>
                <a:srgbClr val="000000"/>
              </a:solidFill>
            </a:endParaRPr>
          </a:p>
          <a:p>
            <a:pPr marL="647700" lvl="2" indent="-215900">
              <a:buSzPct val="45000"/>
              <a:buFont typeface="Wingdings" charset="2"/>
              <a:buNone/>
              <a:tabLst>
                <a:tab pos="723900" algn="l"/>
                <a:tab pos="1447800" algn="l"/>
                <a:tab pos="2171700" algn="l"/>
                <a:tab pos="2895600" algn="l"/>
                <a:tab pos="3619500" algn="l"/>
              </a:tabLst>
            </a:pPr>
            <a:r>
              <a:rPr lang="fr-FR" sz="1600">
                <a:solidFill>
                  <a:srgbClr val="000000"/>
                </a:solidFill>
              </a:rPr>
              <a:t>Since June 2006, UNESCO classified Orangeois monument has become a world exclusive: it is not only the unique ancient theater with a stage roof, but also the only ancient theater in the world having preserved its stage wall.</a:t>
            </a:r>
          </a:p>
        </p:txBody>
      </p:sp>
      <p:pic>
        <p:nvPicPr>
          <p:cNvPr id="12293" name="Picture 5"/>
          <p:cNvPicPr>
            <a:picLocks noChangeAspect="1" noChangeArrowheads="1"/>
          </p:cNvPicPr>
          <p:nvPr/>
        </p:nvPicPr>
        <p:blipFill>
          <a:blip r:embed="rId5" cstate="print"/>
          <a:srcRect/>
          <a:stretch>
            <a:fillRect/>
          </a:stretch>
        </p:blipFill>
        <p:spPr bwMode="auto">
          <a:xfrm>
            <a:off x="3743325" y="1584325"/>
            <a:ext cx="2376488" cy="1584325"/>
          </a:xfrm>
          <a:prstGeom prst="rect">
            <a:avLst/>
          </a:prstGeom>
          <a:noFill/>
          <a:ln w="9525" cap="flat">
            <a:noFill/>
            <a:round/>
            <a:headEnd/>
            <a:tailEnd/>
          </a:ln>
          <a:effectLst/>
        </p:spPr>
      </p:pic>
      <p:sp>
        <p:nvSpPr>
          <p:cNvPr id="12294" name="Text Box 6"/>
          <p:cNvSpPr txBox="1">
            <a:spLocks noChangeArrowheads="1"/>
          </p:cNvSpPr>
          <p:nvPr/>
        </p:nvSpPr>
        <p:spPr bwMode="auto">
          <a:xfrm>
            <a:off x="576263" y="3833813"/>
            <a:ext cx="5381625" cy="2070100"/>
          </a:xfrm>
          <a:prstGeom prst="rect">
            <a:avLst/>
          </a:prstGeom>
          <a:noFill/>
          <a:ln w="9525" cap="flat">
            <a:noFill/>
            <a:round/>
            <a:headEnd/>
            <a:tailEnd/>
          </a:ln>
          <a:effectLst/>
        </p:spPr>
        <p:txBody>
          <a:bodyPr lIns="0" tIns="10080" rIns="0" bIns="0"/>
          <a:lstStyle/>
          <a:p>
            <a:pPr algn="ctr">
              <a:lnSpc>
                <a:spcPct val="95000"/>
              </a:lnSpc>
              <a:spcBef>
                <a:spcPts val="888"/>
              </a:spcBef>
              <a:spcAft>
                <a:spcPts val="888"/>
              </a:spcAft>
              <a:tabLst>
                <a:tab pos="723900" algn="l"/>
                <a:tab pos="1447800" algn="l"/>
                <a:tab pos="2171700" algn="l"/>
                <a:tab pos="2895600" algn="l"/>
                <a:tab pos="3619500" algn="l"/>
                <a:tab pos="4343400" algn="l"/>
                <a:tab pos="5067300" algn="l"/>
              </a:tabLst>
            </a:pPr>
            <a:endParaRPr lang="fr-FR" sz="1600" b="1">
              <a:solidFill>
                <a:srgbClr val="000000"/>
              </a:solidFill>
              <a:latin typeface="Times New Roman" pitchFamily="16" charset="0"/>
            </a:endParaRPr>
          </a:p>
          <a:p>
            <a:pPr algn="ctr">
              <a:lnSpc>
                <a:spcPct val="95000"/>
              </a:lnSpc>
              <a:spcBef>
                <a:spcPts val="888"/>
              </a:spcBef>
              <a:spcAft>
                <a:spcPts val="888"/>
              </a:spcAft>
              <a:tabLst>
                <a:tab pos="723900" algn="l"/>
                <a:tab pos="1447800" algn="l"/>
                <a:tab pos="2171700" algn="l"/>
                <a:tab pos="2895600" algn="l"/>
                <a:tab pos="3619500" algn="l"/>
                <a:tab pos="4343400" algn="l"/>
                <a:tab pos="5067300" algn="l"/>
              </a:tabLst>
            </a:pPr>
            <a:r>
              <a:rPr lang="fr-FR" sz="2200" b="1">
                <a:solidFill>
                  <a:srgbClr val="000000"/>
                </a:solidFill>
                <a:latin typeface="Times New Roman" pitchFamily="16" charset="0"/>
              </a:rPr>
              <a:t>Not until the 19th century to be reborn the ancient theater as a place of entertainment. Auguste Caristie, chief architect of historical monuments, ensures restoration. </a:t>
            </a:r>
          </a:p>
        </p:txBody>
      </p:sp>
      <p:pic>
        <p:nvPicPr>
          <p:cNvPr id="12295" name="Picture 7"/>
          <p:cNvPicPr>
            <a:picLocks noChangeAspect="1" noChangeArrowheads="1"/>
          </p:cNvPicPr>
          <p:nvPr/>
        </p:nvPicPr>
        <p:blipFill>
          <a:blip r:embed="rId6" cstate="print"/>
          <a:srcRect/>
          <a:stretch>
            <a:fillRect/>
          </a:stretch>
        </p:blipFill>
        <p:spPr bwMode="auto">
          <a:xfrm>
            <a:off x="4319588" y="5667375"/>
            <a:ext cx="1370012" cy="1604963"/>
          </a:xfrm>
          <a:prstGeom prst="rect">
            <a:avLst/>
          </a:prstGeom>
          <a:noFill/>
          <a:ln w="9525" cap="flat">
            <a:noFill/>
            <a:round/>
            <a:headEnd/>
            <a:tailEnd/>
          </a:ln>
          <a:effectLst/>
        </p:spPr>
      </p:pic>
      <p:pic>
        <p:nvPicPr>
          <p:cNvPr id="11" name="Picture 6">
            <a:hlinkClick r:id="rId7" action="ppaction://hlinksldjump"/>
          </p:cNvPr>
          <p:cNvPicPr>
            <a:picLocks noChangeAspect="1" noChangeArrowheads="1"/>
          </p:cNvPicPr>
          <p:nvPr/>
        </p:nvPicPr>
        <p:blipFill>
          <a:blip r:embed="rId8" cstate="print"/>
          <a:srcRect/>
          <a:stretch>
            <a:fillRect/>
          </a:stretch>
        </p:blipFill>
        <p:spPr bwMode="auto">
          <a:xfrm>
            <a:off x="8866188" y="144463"/>
            <a:ext cx="998537" cy="873125"/>
          </a:xfrm>
          <a:prstGeom prst="rect">
            <a:avLst/>
          </a:prstGeom>
          <a:noFill/>
          <a:ln w="9525" cap="flat">
            <a:noFill/>
            <a:round/>
            <a:headEnd/>
            <a:tailEnd/>
          </a:ln>
          <a:effectLst/>
        </p:spPr>
      </p:pic>
      <p:sp>
        <p:nvSpPr>
          <p:cNvPr id="12" name="AutoShape 4">
            <a:hlinkClick r:id="" action="ppaction://hlinkshowjump?jump=nextslide"/>
          </p:cNvPr>
          <p:cNvSpPr>
            <a:spLocks noChangeArrowheads="1"/>
          </p:cNvSpPr>
          <p:nvPr/>
        </p:nvSpPr>
        <p:spPr bwMode="auto">
          <a:xfrm>
            <a:off x="8785225" y="6840538"/>
            <a:ext cx="720725" cy="431800"/>
          </a:xfrm>
          <a:prstGeom prst="rightArrow">
            <a:avLst>
              <a:gd name="adj1" fmla="val 50000"/>
              <a:gd name="adj2" fmla="val 41728"/>
            </a:avLst>
          </a:prstGeom>
          <a:solidFill>
            <a:srgbClr val="FF00FF"/>
          </a:solidFill>
          <a:ln w="9525" cap="flat">
            <a:solidFill>
              <a:srgbClr val="3465A4"/>
            </a:solidFill>
            <a:round/>
            <a:headEnd/>
            <a:tailEnd/>
          </a:ln>
          <a:effectLst/>
        </p:spPr>
        <p:txBody>
          <a:bodyPr wrap="none" anchor="ctr"/>
          <a:lstStyle/>
          <a:p>
            <a:endParaRPr lang="fr-F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3313" name="Text Box 1"/>
          <p:cNvSpPr txBox="1">
            <a:spLocks noChangeArrowheads="1"/>
          </p:cNvSpPr>
          <p:nvPr/>
        </p:nvSpPr>
        <p:spPr bwMode="auto">
          <a:xfrm>
            <a:off x="1511300" y="503238"/>
            <a:ext cx="6840538" cy="561975"/>
          </a:xfrm>
          <a:prstGeom prst="rect">
            <a:avLst/>
          </a:prstGeom>
          <a:noFill/>
          <a:ln w="9525" cap="flat">
            <a:noFill/>
            <a:round/>
            <a:headEnd/>
            <a:tailEnd/>
          </a:ln>
          <a:effectLst/>
        </p:spPr>
        <p:txBody>
          <a:bodyPr lIns="0" tIns="2520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Lst>
            </a:pPr>
            <a:r>
              <a:rPr lang="fr-FR" sz="4000">
                <a:solidFill>
                  <a:srgbClr val="000000"/>
                </a:solidFill>
                <a:latin typeface="Times New Roman" pitchFamily="16" charset="0"/>
              </a:rPr>
              <a:t>The ancient theater of Orange</a:t>
            </a:r>
          </a:p>
        </p:txBody>
      </p:sp>
      <p:sp>
        <p:nvSpPr>
          <p:cNvPr id="13314" name="Text Box 2"/>
          <p:cNvSpPr txBox="1">
            <a:spLocks noChangeArrowheads="1"/>
          </p:cNvSpPr>
          <p:nvPr/>
        </p:nvSpPr>
        <p:spPr bwMode="auto">
          <a:xfrm>
            <a:off x="119063" y="1728788"/>
            <a:ext cx="10104437" cy="777875"/>
          </a:xfrm>
          <a:prstGeom prst="rect">
            <a:avLst/>
          </a:prstGeom>
          <a:noFill/>
          <a:ln w="9525" cap="flat">
            <a:noFill/>
            <a:round/>
            <a:headEnd/>
            <a:tailEnd/>
          </a:ln>
          <a:effectLst/>
        </p:spPr>
        <p:txBody>
          <a:bodyPr lIns="0" tIns="1134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fr-FR">
                <a:solidFill>
                  <a:srgbClr val="000000"/>
                </a:solidFill>
                <a:latin typeface="Times New Roman" pitchFamily="16" charset="0"/>
              </a:rPr>
              <a:t>The ancient theater of Orange, built in the first century AD. BC, is perhaps one of the best preserved Gallo-Roman theaters in the world. Today the theater is home to the annual "Chorégies d'Orange ', a festival of opera and classical music.</a:t>
            </a:r>
          </a:p>
        </p:txBody>
      </p:sp>
      <p:pic>
        <p:nvPicPr>
          <p:cNvPr id="13315" name="Picture 3"/>
          <p:cNvPicPr>
            <a:picLocks noChangeAspect="1" noChangeArrowheads="1"/>
          </p:cNvPicPr>
          <p:nvPr/>
        </p:nvPicPr>
        <p:blipFill>
          <a:blip r:embed="rId3" cstate="print"/>
          <a:srcRect/>
          <a:stretch>
            <a:fillRect/>
          </a:stretch>
        </p:blipFill>
        <p:spPr bwMode="auto">
          <a:xfrm>
            <a:off x="720725" y="2663825"/>
            <a:ext cx="8064500" cy="4751388"/>
          </a:xfrm>
          <a:prstGeom prst="rect">
            <a:avLst/>
          </a:prstGeom>
          <a:noFill/>
          <a:ln w="9525" cap="flat">
            <a:noFill/>
            <a:round/>
            <a:headEnd/>
            <a:tailEnd/>
          </a:ln>
          <a:effectLst/>
        </p:spPr>
      </p:pic>
      <p:sp>
        <p:nvSpPr>
          <p:cNvPr id="7" name="AutoShape 4">
            <a:hlinkClick r:id="" action="ppaction://hlinkshowjump?jump=nextslide"/>
          </p:cNvPr>
          <p:cNvSpPr>
            <a:spLocks noChangeArrowheads="1"/>
          </p:cNvSpPr>
          <p:nvPr/>
        </p:nvSpPr>
        <p:spPr bwMode="auto">
          <a:xfrm>
            <a:off x="9000752" y="6804173"/>
            <a:ext cx="720725" cy="431800"/>
          </a:xfrm>
          <a:prstGeom prst="rightArrow">
            <a:avLst>
              <a:gd name="adj1" fmla="val 50000"/>
              <a:gd name="adj2" fmla="val 41728"/>
            </a:avLst>
          </a:prstGeom>
          <a:solidFill>
            <a:srgbClr val="FF00FF"/>
          </a:solidFill>
          <a:ln w="9525" cap="flat">
            <a:solidFill>
              <a:srgbClr val="3465A4"/>
            </a:solidFill>
            <a:round/>
            <a:headEnd/>
            <a:tailEnd/>
          </a:ln>
          <a:effectLst/>
        </p:spPr>
        <p:txBody>
          <a:bodyPr wrap="none" anchor="ctr"/>
          <a:lstStyle/>
          <a:p>
            <a:endParaRPr lang="fr-FR"/>
          </a:p>
        </p:txBody>
      </p:sp>
      <p:sp>
        <p:nvSpPr>
          <p:cNvPr id="8" name="AutoShape 5">
            <a:hlinkClick r:id="" action="ppaction://hlinkshowjump?jump=previousslide"/>
          </p:cNvPr>
          <p:cNvSpPr>
            <a:spLocks noChangeArrowheads="1"/>
          </p:cNvSpPr>
          <p:nvPr/>
        </p:nvSpPr>
        <p:spPr bwMode="auto">
          <a:xfrm>
            <a:off x="217488" y="6911975"/>
            <a:ext cx="720725" cy="431800"/>
          </a:xfrm>
          <a:prstGeom prst="leftArrow">
            <a:avLst>
              <a:gd name="adj1" fmla="val 50000"/>
              <a:gd name="adj2" fmla="val 41728"/>
            </a:avLst>
          </a:prstGeom>
          <a:solidFill>
            <a:srgbClr val="FFFF00"/>
          </a:solidFill>
          <a:ln w="9525" cap="flat">
            <a:solidFill>
              <a:srgbClr val="3465A4"/>
            </a:solidFill>
            <a:round/>
            <a:headEnd/>
            <a:tailEnd/>
          </a:ln>
          <a:effectLst/>
        </p:spPr>
        <p:txBody>
          <a:bodyPr wrap="none" anchor="ctr"/>
          <a:lstStyle/>
          <a:p>
            <a:endParaRPr lang="fr-FR"/>
          </a:p>
        </p:txBody>
      </p:sp>
      <p:pic>
        <p:nvPicPr>
          <p:cNvPr id="9" name="Picture 6">
            <a:hlinkClick r:id="rId4" action="ppaction://hlinksldjump"/>
          </p:cNvPr>
          <p:cNvPicPr>
            <a:picLocks noChangeAspect="1" noChangeArrowheads="1"/>
          </p:cNvPicPr>
          <p:nvPr/>
        </p:nvPicPr>
        <p:blipFill>
          <a:blip r:embed="rId5" cstate="print"/>
          <a:srcRect/>
          <a:stretch>
            <a:fillRect/>
          </a:stretch>
        </p:blipFill>
        <p:spPr bwMode="auto">
          <a:xfrm>
            <a:off x="8866188" y="144463"/>
            <a:ext cx="998537"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4337" name="Rectangle 1"/>
          <p:cNvSpPr>
            <a:spLocks noGrp="1" noChangeArrowheads="1"/>
          </p:cNvSpPr>
          <p:nvPr>
            <p:ph type="title" idx="4294967295"/>
          </p:nvPr>
        </p:nvSpPr>
        <p:spPr>
          <a:xfrm>
            <a:off x="503238" y="301625"/>
            <a:ext cx="9070975" cy="12620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FR"/>
              <a:t>Roman triumphal arch : Orange</a:t>
            </a:r>
          </a:p>
        </p:txBody>
      </p:sp>
      <p:pic>
        <p:nvPicPr>
          <p:cNvPr id="14338" name="Picture 2"/>
          <p:cNvPicPr>
            <a:picLocks noChangeAspect="1" noChangeArrowheads="1"/>
          </p:cNvPicPr>
          <p:nvPr/>
        </p:nvPicPr>
        <p:blipFill>
          <a:blip r:embed="rId3" cstate="print"/>
          <a:srcRect/>
          <a:stretch>
            <a:fillRect/>
          </a:stretch>
        </p:blipFill>
        <p:spPr bwMode="auto">
          <a:xfrm>
            <a:off x="5111750" y="1655763"/>
            <a:ext cx="4535488" cy="4248150"/>
          </a:xfrm>
          <a:prstGeom prst="rect">
            <a:avLst/>
          </a:prstGeom>
          <a:noFill/>
          <a:ln w="9525" cap="flat">
            <a:noFill/>
            <a:round/>
            <a:headEnd/>
            <a:tailEnd/>
          </a:ln>
          <a:effectLst/>
        </p:spPr>
      </p:pic>
      <p:sp>
        <p:nvSpPr>
          <p:cNvPr id="14339" name="Text Box 3"/>
          <p:cNvSpPr txBox="1">
            <a:spLocks noChangeArrowheads="1"/>
          </p:cNvSpPr>
          <p:nvPr/>
        </p:nvSpPr>
        <p:spPr bwMode="auto">
          <a:xfrm>
            <a:off x="5472113" y="6019800"/>
            <a:ext cx="3617912" cy="892175"/>
          </a:xfrm>
          <a:prstGeom prst="rect">
            <a:avLst/>
          </a:prstGeom>
          <a:noFill/>
          <a:ln w="9525" cap="flat">
            <a:noFill/>
            <a:round/>
            <a:headEnd/>
            <a:tailEnd/>
          </a:ln>
          <a:effectLst/>
        </p:spPr>
        <p:txBody>
          <a:bodyPr lIns="0" tIns="30492" rIns="0" bIns="0"/>
          <a:lstStyle/>
          <a:p>
            <a:pPr>
              <a:lnSpc>
                <a:spcPct val="89000"/>
              </a:lnSpc>
              <a:tabLst>
                <a:tab pos="0" algn="l"/>
                <a:tab pos="608013" algn="l"/>
                <a:tab pos="1217613" algn="l"/>
                <a:tab pos="1825625" algn="l"/>
                <a:tab pos="2435225" algn="l"/>
                <a:tab pos="3044825" algn="l"/>
                <a:tab pos="3652838" algn="l"/>
                <a:tab pos="4262438" algn="l"/>
                <a:tab pos="4870450" algn="l"/>
                <a:tab pos="5480050" algn="l"/>
              </a:tabLst>
            </a:pPr>
            <a:r>
              <a:rPr lang="fr-FR" sz="2200">
                <a:solidFill>
                  <a:srgbClr val="000000"/>
                </a:solidFill>
                <a:latin typeface="Courier New" pitchFamily="33" charset="0"/>
                <a:cs typeface="Courier New" pitchFamily="33" charset="0"/>
              </a:rPr>
              <a:t>Roman Arc de Triomphe in Orange : monument classified</a:t>
            </a:r>
          </a:p>
        </p:txBody>
      </p:sp>
      <p:sp>
        <p:nvSpPr>
          <p:cNvPr id="14340" name="Text Box 4"/>
          <p:cNvSpPr txBox="1">
            <a:spLocks noChangeArrowheads="1"/>
          </p:cNvSpPr>
          <p:nvPr/>
        </p:nvSpPr>
        <p:spPr bwMode="auto">
          <a:xfrm>
            <a:off x="287338" y="1871663"/>
            <a:ext cx="4594225" cy="4754562"/>
          </a:xfrm>
          <a:prstGeom prst="rect">
            <a:avLst/>
          </a:prstGeom>
          <a:noFill/>
          <a:ln w="9525" cap="flat">
            <a:noFill/>
            <a:round/>
            <a:headEnd/>
            <a:tailEnd/>
          </a:ln>
          <a:effectLst/>
        </p:spPr>
        <p:txBody>
          <a:bodyPr lIns="0" tIns="16380" rIns="0" bIns="0"/>
          <a:lstStyle/>
          <a:p>
            <a:pPr>
              <a:lnSpc>
                <a:spcPct val="95000"/>
              </a:lnSpc>
              <a:spcBef>
                <a:spcPts val="888"/>
              </a:spcBef>
              <a:spcAft>
                <a:spcPts val="888"/>
              </a:spcAft>
              <a:tabLst>
                <a:tab pos="723900" algn="l"/>
                <a:tab pos="1447800" algn="l"/>
                <a:tab pos="2171700" algn="l"/>
                <a:tab pos="2895600" algn="l"/>
                <a:tab pos="3619500" algn="l"/>
                <a:tab pos="4343400" algn="l"/>
              </a:tabLst>
            </a:pPr>
            <a:r>
              <a:rPr lang="fr-FR" sz="2600">
                <a:solidFill>
                  <a:srgbClr val="000000"/>
                </a:solidFill>
                <a:latin typeface="Times New Roman" pitchFamily="16" charset="0"/>
              </a:rPr>
              <a:t>Here the Roman triumphal arch in the city of Orange. This building was built in the first century AD. BC to celebrate the entry of Arausio (now Orange) in Via Agrippa (roman roads in Roman Gaul).</a:t>
            </a:r>
          </a:p>
        </p:txBody>
      </p:sp>
      <p:pic>
        <p:nvPicPr>
          <p:cNvPr id="14341" name="Picture 5"/>
          <p:cNvPicPr>
            <a:picLocks noChangeAspect="1" noChangeArrowheads="1"/>
          </p:cNvPicPr>
          <p:nvPr/>
        </p:nvPicPr>
        <p:blipFill>
          <a:blip r:embed="rId4" cstate="print"/>
          <a:srcRect/>
          <a:stretch>
            <a:fillRect/>
          </a:stretch>
        </p:blipFill>
        <p:spPr bwMode="auto">
          <a:xfrm>
            <a:off x="215900" y="4608513"/>
            <a:ext cx="4319588" cy="2735262"/>
          </a:xfrm>
          <a:prstGeom prst="rect">
            <a:avLst/>
          </a:prstGeom>
          <a:noFill/>
          <a:ln w="9525" cap="flat">
            <a:noFill/>
            <a:round/>
            <a:headEnd/>
            <a:tailEnd/>
          </a:ln>
          <a:effectLst/>
        </p:spPr>
      </p:pic>
      <p:sp>
        <p:nvSpPr>
          <p:cNvPr id="9" name="AutoShape 5">
            <a:hlinkClick r:id="" action="ppaction://hlinkshowjump?jump=previousslide"/>
          </p:cNvPr>
          <p:cNvSpPr>
            <a:spLocks noChangeArrowheads="1"/>
          </p:cNvSpPr>
          <p:nvPr/>
        </p:nvSpPr>
        <p:spPr bwMode="auto">
          <a:xfrm>
            <a:off x="217488" y="6911975"/>
            <a:ext cx="720725" cy="431800"/>
          </a:xfrm>
          <a:prstGeom prst="leftArrow">
            <a:avLst>
              <a:gd name="adj1" fmla="val 50000"/>
              <a:gd name="adj2" fmla="val 41728"/>
            </a:avLst>
          </a:prstGeom>
          <a:solidFill>
            <a:srgbClr val="FFFF00"/>
          </a:solidFill>
          <a:ln w="9525" cap="flat">
            <a:solidFill>
              <a:srgbClr val="3465A4"/>
            </a:solidFill>
            <a:round/>
            <a:headEnd/>
            <a:tailEnd/>
          </a:ln>
          <a:effectLst/>
        </p:spPr>
        <p:txBody>
          <a:bodyPr wrap="none" anchor="ctr"/>
          <a:lstStyle/>
          <a:p>
            <a:endParaRPr lang="fr-FR"/>
          </a:p>
        </p:txBody>
      </p:sp>
      <p:pic>
        <p:nvPicPr>
          <p:cNvPr id="10" name="Picture 6">
            <a:hlinkClick r:id="rId5" action="ppaction://hlinksldjump"/>
          </p:cNvPr>
          <p:cNvPicPr>
            <a:picLocks noChangeAspect="1" noChangeArrowheads="1"/>
          </p:cNvPicPr>
          <p:nvPr/>
        </p:nvPicPr>
        <p:blipFill>
          <a:blip r:embed="rId6" cstate="print"/>
          <a:srcRect/>
          <a:stretch>
            <a:fillRect/>
          </a:stretch>
        </p:blipFill>
        <p:spPr bwMode="auto">
          <a:xfrm>
            <a:off x="8866188" y="144463"/>
            <a:ext cx="998537"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 Box 1"/>
          <p:cNvSpPr txBox="1">
            <a:spLocks noChangeArrowheads="1"/>
          </p:cNvSpPr>
          <p:nvPr/>
        </p:nvSpPr>
        <p:spPr bwMode="auto">
          <a:xfrm>
            <a:off x="287338" y="215900"/>
            <a:ext cx="10223500" cy="1236663"/>
          </a:xfrm>
          <a:prstGeom prst="rect">
            <a:avLst/>
          </a:prstGeom>
          <a:noFill/>
          <a:ln w="9525" cap="flat">
            <a:noFill/>
            <a:round/>
            <a:headEnd/>
            <a:tailEnd/>
          </a:ln>
          <a:effectLst/>
        </p:spPr>
        <p:txBody>
          <a:bodyPr lIns="0" tIns="25200" rIns="0" bIns="0"/>
          <a:lstStyle/>
          <a:p>
            <a:pPr algn="ct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pPr>
            <a:r>
              <a:rPr lang="fr-FR" sz="4000">
                <a:solidFill>
                  <a:srgbClr val="000000"/>
                </a:solidFill>
                <a:latin typeface="Times New Roman" pitchFamily="16" charset="0"/>
              </a:rPr>
              <a:t>The mausoleum of Glanum, </a:t>
            </a:r>
          </a:p>
          <a:p>
            <a:pPr algn="ct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pPr>
            <a:r>
              <a:rPr lang="fr-FR" sz="4000">
                <a:solidFill>
                  <a:srgbClr val="000000"/>
                </a:solidFill>
                <a:latin typeface="Times New Roman" pitchFamily="16" charset="0"/>
              </a:rPr>
              <a:t>Saint-Remy de Provence</a:t>
            </a:r>
          </a:p>
        </p:txBody>
      </p:sp>
      <p:sp>
        <p:nvSpPr>
          <p:cNvPr id="15362" name="Text Box 2"/>
          <p:cNvSpPr txBox="1">
            <a:spLocks noChangeArrowheads="1"/>
          </p:cNvSpPr>
          <p:nvPr/>
        </p:nvSpPr>
        <p:spPr bwMode="auto">
          <a:xfrm>
            <a:off x="103188" y="1866900"/>
            <a:ext cx="10120312" cy="1012825"/>
          </a:xfrm>
          <a:prstGeom prst="rect">
            <a:avLst/>
          </a:prstGeom>
          <a:noFill/>
          <a:ln w="9525" cap="flat">
            <a:noFill/>
            <a:round/>
            <a:headEnd/>
            <a:tailEnd/>
          </a:ln>
          <a:effectLst/>
        </p:spPr>
        <p:txBody>
          <a:bodyPr lIns="0" tIns="11340" rIns="0" bIns="0"/>
          <a:lstStyle/>
          <a:p>
            <a:pPr>
              <a:lnSpc>
                <a:spcPct val="95000"/>
              </a:lnSpc>
              <a:spcBef>
                <a:spcPts val="888"/>
              </a:spcBef>
              <a:spcAft>
                <a:spcPts val="888"/>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fr-FR">
                <a:solidFill>
                  <a:srgbClr val="000000"/>
                </a:solidFill>
                <a:latin typeface="Times New Roman" pitchFamily="16" charset="0"/>
              </a:rPr>
              <a:t>The mausoleum of Glanum (built between -30 and -20 BC.) Is actually a cenotaph (that is to say, not a tomb housing body but honoring a person) located in Saint-Rémy-de-Provence. Again, its exceptional state of preservation makes it the best preserved Roman mausoleum in the world.</a:t>
            </a:r>
          </a:p>
        </p:txBody>
      </p:sp>
      <p:pic>
        <p:nvPicPr>
          <p:cNvPr id="15363" name="Picture 3"/>
          <p:cNvPicPr>
            <a:picLocks noChangeAspect="1" noChangeArrowheads="1"/>
          </p:cNvPicPr>
          <p:nvPr/>
        </p:nvPicPr>
        <p:blipFill>
          <a:blip r:embed="rId3" cstate="print"/>
          <a:srcRect/>
          <a:stretch>
            <a:fillRect/>
          </a:stretch>
        </p:blipFill>
        <p:spPr bwMode="auto">
          <a:xfrm>
            <a:off x="792163" y="2951163"/>
            <a:ext cx="7996237" cy="4321175"/>
          </a:xfrm>
          <a:prstGeom prst="rect">
            <a:avLst/>
          </a:prstGeom>
          <a:noFill/>
          <a:ln w="9525" cap="flat">
            <a:noFill/>
            <a:round/>
            <a:headEnd/>
            <a:tailEnd/>
          </a:ln>
          <a:effectLst/>
        </p:spPr>
      </p:pic>
      <p:pic>
        <p:nvPicPr>
          <p:cNvPr id="7" name="Picture 6">
            <a:hlinkClick r:id="rId4" action="ppaction://hlinksldjump"/>
          </p:cNvPr>
          <p:cNvPicPr>
            <a:picLocks noChangeAspect="1" noChangeArrowheads="1"/>
          </p:cNvPicPr>
          <p:nvPr/>
        </p:nvPicPr>
        <p:blipFill>
          <a:blip r:embed="rId5" cstate="print"/>
          <a:srcRect/>
          <a:stretch>
            <a:fillRect/>
          </a:stretch>
        </p:blipFill>
        <p:spPr bwMode="auto">
          <a:xfrm>
            <a:off x="8866188" y="144463"/>
            <a:ext cx="998537" cy="873125"/>
          </a:xfrm>
          <a:prstGeom prst="rect">
            <a:avLst/>
          </a:prstGeom>
          <a:noFill/>
          <a:ln w="9525" cap="flat">
            <a:noFill/>
            <a:round/>
            <a:headEnd/>
            <a:tailEnd/>
          </a:ln>
          <a:effectLst/>
        </p:spPr>
      </p:pic>
      <p:sp>
        <p:nvSpPr>
          <p:cNvPr id="8" name="AutoShape 4">
            <a:hlinkClick r:id="" action="ppaction://hlinkshowjump?jump=nextslide"/>
          </p:cNvPr>
          <p:cNvSpPr>
            <a:spLocks noChangeArrowheads="1"/>
          </p:cNvSpPr>
          <p:nvPr/>
        </p:nvSpPr>
        <p:spPr bwMode="auto">
          <a:xfrm>
            <a:off x="9000752" y="6804173"/>
            <a:ext cx="720725" cy="431800"/>
          </a:xfrm>
          <a:prstGeom prst="rightArrow">
            <a:avLst>
              <a:gd name="adj1" fmla="val 50000"/>
              <a:gd name="adj2" fmla="val 41728"/>
            </a:avLst>
          </a:prstGeom>
          <a:solidFill>
            <a:srgbClr val="FF00FF"/>
          </a:solidFill>
          <a:ln w="9525" cap="flat">
            <a:solidFill>
              <a:srgbClr val="3465A4"/>
            </a:solidFill>
            <a:round/>
            <a:headEnd/>
            <a:tailEnd/>
          </a:ln>
          <a:effectLst/>
        </p:spPr>
        <p:txBody>
          <a:bodyPr wrap="none" anchor="ctr"/>
          <a:lstStyle/>
          <a:p>
            <a:endParaRPr lang="fr-F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Grp="1" noChangeArrowheads="1"/>
          </p:cNvSpPr>
          <p:nvPr>
            <p:ph type="title" idx="4294967295"/>
          </p:nvPr>
        </p:nvSpPr>
        <p:spPr>
          <a:xfrm>
            <a:off x="503238" y="-23813"/>
            <a:ext cx="9070975" cy="1911351"/>
          </a:xfrm>
          <a:ln/>
        </p:spPr>
        <p:txBody>
          <a:bodyPr/>
          <a:lstStyle/>
          <a:p>
            <a:pPr>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FR" sz="5400">
                <a:solidFill>
                  <a:srgbClr val="00DCFF"/>
                </a:solidFill>
                <a:latin typeface="Comic Sans MS" pitchFamily="64" charset="0"/>
              </a:rPr>
              <a:t>Massalia (Marseille) and the Greeks in Provence</a:t>
            </a:r>
          </a:p>
        </p:txBody>
      </p:sp>
      <p:sp>
        <p:nvSpPr>
          <p:cNvPr id="16386" name="Rectangle 2"/>
          <p:cNvSpPr>
            <a:spLocks noGrp="1" noChangeArrowheads="1"/>
          </p:cNvSpPr>
          <p:nvPr>
            <p:ph type="subTitle" idx="4294967295"/>
          </p:nvPr>
        </p:nvSpPr>
        <p:spPr>
          <a:xfrm>
            <a:off x="144463" y="1912938"/>
            <a:ext cx="9070975" cy="2406650"/>
          </a:xfrm>
          <a:ln/>
        </p:spPr>
        <p:txBody>
          <a:bodyPr tIns="10584" anchor="ctr"/>
          <a:lstStyle/>
          <a:p>
            <a:pPr marL="0" indent="0" algn="ctr">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FR" sz="1200"/>
              <a:t>.</a:t>
            </a:r>
          </a:p>
        </p:txBody>
      </p:sp>
      <p:pic>
        <p:nvPicPr>
          <p:cNvPr id="16387" name="Picture 3"/>
          <p:cNvPicPr>
            <a:picLocks noChangeAspect="1" noChangeArrowheads="1"/>
          </p:cNvPicPr>
          <p:nvPr/>
        </p:nvPicPr>
        <p:blipFill>
          <a:blip r:embed="rId3" cstate="print"/>
          <a:srcRect/>
          <a:stretch>
            <a:fillRect/>
          </a:stretch>
        </p:blipFill>
        <p:spPr bwMode="auto">
          <a:xfrm>
            <a:off x="5543550" y="4392613"/>
            <a:ext cx="3959225" cy="2314575"/>
          </a:xfrm>
          <a:prstGeom prst="rect">
            <a:avLst/>
          </a:prstGeom>
          <a:noFill/>
          <a:ln w="9525" cap="flat">
            <a:noFill/>
            <a:round/>
            <a:headEnd/>
            <a:tailEnd/>
          </a:ln>
          <a:effectLst/>
        </p:spPr>
      </p:pic>
      <p:pic>
        <p:nvPicPr>
          <p:cNvPr id="16388" name="Picture 4"/>
          <p:cNvPicPr>
            <a:picLocks noChangeAspect="1" noChangeArrowheads="1"/>
          </p:cNvPicPr>
          <p:nvPr/>
        </p:nvPicPr>
        <p:blipFill>
          <a:blip r:embed="rId4" cstate="print"/>
          <a:srcRect/>
          <a:stretch>
            <a:fillRect/>
          </a:stretch>
        </p:blipFill>
        <p:spPr bwMode="auto">
          <a:xfrm rot="19920000">
            <a:off x="992188" y="4421188"/>
            <a:ext cx="3127375" cy="2557462"/>
          </a:xfrm>
          <a:prstGeom prst="rect">
            <a:avLst/>
          </a:prstGeom>
          <a:noFill/>
          <a:ln w="9525" cap="flat">
            <a:noFill/>
            <a:round/>
            <a:headEnd/>
            <a:tailEnd/>
          </a:ln>
          <a:effectLst/>
        </p:spPr>
      </p:pic>
      <p:sp>
        <p:nvSpPr>
          <p:cNvPr id="16389" name="Text Box 5"/>
          <p:cNvSpPr txBox="1">
            <a:spLocks noChangeArrowheads="1"/>
          </p:cNvSpPr>
          <p:nvPr/>
        </p:nvSpPr>
        <p:spPr bwMode="auto">
          <a:xfrm>
            <a:off x="647700" y="1887538"/>
            <a:ext cx="8783638" cy="1965325"/>
          </a:xfrm>
          <a:prstGeom prst="rect">
            <a:avLst/>
          </a:prstGeom>
          <a:noFill/>
          <a:ln w="9525" cap="flat">
            <a:noFill/>
            <a:round/>
            <a:headEnd/>
            <a:tailEnd/>
          </a:ln>
          <a:effectLst/>
        </p:spPr>
        <p:txBody>
          <a:bodyPr lIns="90000" tIns="64404" rIns="90000" bIns="45000"/>
          <a:lstStyle/>
          <a:p>
            <a: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FR" sz="2200">
                <a:solidFill>
                  <a:srgbClr val="000000"/>
                </a:solidFill>
              </a:rPr>
              <a:t>Around 600 BC, the Greek navigators from Phocaea, a Greek city of Ionia in Asia Minor (near modern Izmir on the west coast of Turkey), enter the creek of Lacydon today 'hui occupied by the Old Port. The leader of the expedition, Protis, joins Gyptis, daughter of the head of the local Celtic-Ligurian population and founded Massalia (also called Massilia). This legend was probably a part of historical truth</a:t>
            </a:r>
          </a:p>
        </p:txBody>
      </p:sp>
      <p:sp>
        <p:nvSpPr>
          <p:cNvPr id="9" name="AutoShape 4">
            <a:hlinkClick r:id="" action="ppaction://hlinkshowjump?jump=nextslide"/>
          </p:cNvPr>
          <p:cNvSpPr>
            <a:spLocks noChangeArrowheads="1"/>
          </p:cNvSpPr>
          <p:nvPr/>
        </p:nvSpPr>
        <p:spPr bwMode="auto">
          <a:xfrm>
            <a:off x="9000752" y="6804173"/>
            <a:ext cx="720725" cy="431800"/>
          </a:xfrm>
          <a:prstGeom prst="rightArrow">
            <a:avLst>
              <a:gd name="adj1" fmla="val 50000"/>
              <a:gd name="adj2" fmla="val 41728"/>
            </a:avLst>
          </a:prstGeom>
          <a:solidFill>
            <a:srgbClr val="FF00FF"/>
          </a:solidFill>
          <a:ln w="9525" cap="flat">
            <a:solidFill>
              <a:srgbClr val="3465A4"/>
            </a:solidFill>
            <a:round/>
            <a:headEnd/>
            <a:tailEnd/>
          </a:ln>
          <a:effectLst/>
        </p:spPr>
        <p:txBody>
          <a:bodyPr wrap="none" anchor="ctr"/>
          <a:lstStyle/>
          <a:p>
            <a:endParaRPr lang="fr-FR"/>
          </a:p>
        </p:txBody>
      </p:sp>
      <p:sp>
        <p:nvSpPr>
          <p:cNvPr id="10" name="AutoShape 5">
            <a:hlinkClick r:id="" action="ppaction://hlinkshowjump?jump=previousslide"/>
          </p:cNvPr>
          <p:cNvSpPr>
            <a:spLocks noChangeArrowheads="1"/>
          </p:cNvSpPr>
          <p:nvPr/>
        </p:nvSpPr>
        <p:spPr bwMode="auto">
          <a:xfrm>
            <a:off x="217488" y="6911975"/>
            <a:ext cx="720725" cy="431800"/>
          </a:xfrm>
          <a:prstGeom prst="leftArrow">
            <a:avLst>
              <a:gd name="adj1" fmla="val 50000"/>
              <a:gd name="adj2" fmla="val 41728"/>
            </a:avLst>
          </a:prstGeom>
          <a:solidFill>
            <a:srgbClr val="FFFF00"/>
          </a:solidFill>
          <a:ln w="9525" cap="flat">
            <a:solidFill>
              <a:srgbClr val="3465A4"/>
            </a:solidFill>
            <a:round/>
            <a:headEnd/>
            <a:tailEnd/>
          </a:ln>
          <a:effectLst/>
        </p:spPr>
        <p:txBody>
          <a:bodyPr wrap="none" anchor="ctr"/>
          <a:lstStyle/>
          <a:p>
            <a:endParaRPr lang="fr-FR"/>
          </a:p>
        </p:txBody>
      </p:sp>
      <p:pic>
        <p:nvPicPr>
          <p:cNvPr id="11" name="Picture 6">
            <a:hlinkClick r:id="rId5" action="ppaction://hlinksldjump"/>
          </p:cNvPr>
          <p:cNvPicPr>
            <a:picLocks noChangeAspect="1" noChangeArrowheads="1"/>
          </p:cNvPicPr>
          <p:nvPr/>
        </p:nvPicPr>
        <p:blipFill>
          <a:blip r:embed="rId6" cstate="print"/>
          <a:srcRect/>
          <a:stretch>
            <a:fillRect/>
          </a:stretch>
        </p:blipFill>
        <p:spPr bwMode="auto">
          <a:xfrm>
            <a:off x="359792" y="899517"/>
            <a:ext cx="998537"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p:cNvPicPr>
            <a:picLocks noChangeAspect="1" noChangeArrowheads="1"/>
          </p:cNvPicPr>
          <p:nvPr/>
        </p:nvPicPr>
        <p:blipFill>
          <a:blip r:embed="rId3" cstate="print"/>
          <a:srcRect/>
          <a:stretch>
            <a:fillRect/>
          </a:stretch>
        </p:blipFill>
        <p:spPr bwMode="auto">
          <a:xfrm>
            <a:off x="5832475" y="0"/>
            <a:ext cx="4259263" cy="3124200"/>
          </a:xfrm>
          <a:prstGeom prst="rect">
            <a:avLst/>
          </a:prstGeom>
          <a:noFill/>
          <a:ln w="9525" cap="flat">
            <a:noFill/>
            <a:round/>
            <a:headEnd/>
            <a:tailEnd/>
          </a:ln>
          <a:effectLst/>
        </p:spPr>
      </p:pic>
      <p:sp>
        <p:nvSpPr>
          <p:cNvPr id="17410" name="Text Box 2"/>
          <p:cNvSpPr txBox="1">
            <a:spLocks noChangeArrowheads="1"/>
          </p:cNvSpPr>
          <p:nvPr/>
        </p:nvSpPr>
        <p:spPr bwMode="auto">
          <a:xfrm>
            <a:off x="144463" y="438150"/>
            <a:ext cx="5256212" cy="714375"/>
          </a:xfrm>
          <a:prstGeom prst="rect">
            <a:avLst/>
          </a:prstGeom>
          <a:noFill/>
          <a:ln w="9525" cap="flat">
            <a:noFill/>
            <a:round/>
            <a:headEnd/>
            <a:tailEnd/>
          </a:ln>
          <a:effectLst/>
        </p:spPr>
        <p:txBody>
          <a:bodyPr lIns="90000" tIns="60876" rIns="90000" bIns="45000"/>
          <a:lstStyle/>
          <a:p>
            <a:pPr>
              <a:tabLst>
                <a:tab pos="723900" algn="l"/>
                <a:tab pos="1447800" algn="l"/>
                <a:tab pos="2171700" algn="l"/>
                <a:tab pos="2895600" algn="l"/>
                <a:tab pos="3619500" algn="l"/>
                <a:tab pos="4343400" algn="l"/>
                <a:tab pos="5067300" algn="l"/>
              </a:tabLst>
            </a:pPr>
            <a:r>
              <a:rPr lang="fr-FR">
                <a:solidFill>
                  <a:srgbClr val="66FFFF"/>
                </a:solidFill>
              </a:rPr>
              <a:t>GARDEN OF ANCIENT RUINS HARBOUR OF MARSEILLE</a:t>
            </a:r>
          </a:p>
        </p:txBody>
      </p:sp>
      <p:sp>
        <p:nvSpPr>
          <p:cNvPr id="17411" name="Text Box 3"/>
          <p:cNvSpPr txBox="1">
            <a:spLocks noChangeArrowheads="1"/>
          </p:cNvSpPr>
          <p:nvPr/>
        </p:nvSpPr>
        <p:spPr bwMode="auto">
          <a:xfrm>
            <a:off x="71438" y="1368425"/>
            <a:ext cx="5840412" cy="1944688"/>
          </a:xfrm>
          <a:prstGeom prst="rect">
            <a:avLst/>
          </a:prstGeom>
          <a:noFill/>
          <a:ln w="9525" cap="flat">
            <a:noFill/>
            <a:round/>
            <a:headEnd/>
            <a:tailEnd/>
          </a:ln>
          <a:effectLst/>
        </p:spPr>
        <p:txBody>
          <a:bodyPr lIns="90000" tIns="79272" rIns="90000" bIns="45000"/>
          <a:lstStyle/>
          <a:p>
            <a:pPr>
              <a:lnSpc>
                <a:spcPct val="83000"/>
              </a:lnSpc>
              <a:tabLst>
                <a:tab pos="723900" algn="l"/>
                <a:tab pos="1447800" algn="l"/>
                <a:tab pos="2171700" algn="l"/>
                <a:tab pos="2895600" algn="l"/>
                <a:tab pos="3619500" algn="l"/>
                <a:tab pos="4343400" algn="l"/>
                <a:tab pos="5067300" algn="l"/>
                <a:tab pos="5791200" algn="l"/>
              </a:tabLst>
            </a:pPr>
            <a:r>
              <a:rPr lang="fr-FR" sz="1600" b="1">
                <a:solidFill>
                  <a:srgbClr val="66FFFF"/>
                </a:solidFill>
                <a:latin typeface="MS Gothic" pitchFamily="49" charset="0"/>
              </a:rPr>
              <a:t>The garden remains is a garden with archaeological remains of the ancient harbour of Marseille.</a:t>
            </a:r>
          </a:p>
          <a:p>
            <a:pPr>
              <a:lnSpc>
                <a:spcPct val="83000"/>
              </a:lnSpc>
              <a:tabLst>
                <a:tab pos="723900" algn="l"/>
                <a:tab pos="1447800" algn="l"/>
                <a:tab pos="2171700" algn="l"/>
                <a:tab pos="2895600" algn="l"/>
                <a:tab pos="3619500" algn="l"/>
                <a:tab pos="4343400" algn="l"/>
                <a:tab pos="5067300" algn="l"/>
                <a:tab pos="5791200" algn="l"/>
              </a:tabLst>
            </a:pPr>
            <a:r>
              <a:rPr lang="fr-FR" sz="1600" b="1">
                <a:solidFill>
                  <a:srgbClr val="66FFFF"/>
                </a:solidFill>
                <a:latin typeface="MS Gothic" pitchFamily="49" charset="0"/>
              </a:rPr>
              <a:t>The site, located behind the Centre Bourse in the 1st district and is the subject of a classification as historic monuments was unearthed in 1967. The garden was created by Joël Louis Martin, landscape architect and it is now part of Marseille history Museum.</a:t>
            </a:r>
          </a:p>
        </p:txBody>
      </p:sp>
      <p:pic>
        <p:nvPicPr>
          <p:cNvPr id="17412" name="Picture 4"/>
          <p:cNvPicPr>
            <a:picLocks noChangeAspect="1" noChangeArrowheads="1"/>
          </p:cNvPicPr>
          <p:nvPr/>
        </p:nvPicPr>
        <p:blipFill>
          <a:blip r:embed="rId4" cstate="print"/>
          <a:srcRect/>
          <a:stretch>
            <a:fillRect/>
          </a:stretch>
        </p:blipFill>
        <p:spPr bwMode="auto">
          <a:xfrm>
            <a:off x="71438" y="3240088"/>
            <a:ext cx="5616575" cy="2376487"/>
          </a:xfrm>
          <a:prstGeom prst="rect">
            <a:avLst/>
          </a:prstGeom>
          <a:noFill/>
          <a:ln w="9525" cap="flat">
            <a:noFill/>
            <a:round/>
            <a:headEnd/>
            <a:tailEnd/>
          </a:ln>
          <a:effectLst/>
        </p:spPr>
      </p:pic>
      <p:pic>
        <p:nvPicPr>
          <p:cNvPr id="17413" name="Picture 5"/>
          <p:cNvPicPr>
            <a:picLocks noChangeAspect="1" noChangeArrowheads="1"/>
          </p:cNvPicPr>
          <p:nvPr/>
        </p:nvPicPr>
        <p:blipFill>
          <a:blip r:embed="rId5" cstate="print"/>
          <a:srcRect/>
          <a:stretch>
            <a:fillRect/>
          </a:stretch>
        </p:blipFill>
        <p:spPr bwMode="auto">
          <a:xfrm>
            <a:off x="0" y="5400675"/>
            <a:ext cx="5688013" cy="2160588"/>
          </a:xfrm>
          <a:prstGeom prst="rect">
            <a:avLst/>
          </a:prstGeom>
          <a:noFill/>
          <a:ln w="9525" cap="flat">
            <a:noFill/>
            <a:round/>
            <a:headEnd/>
            <a:tailEnd/>
          </a:ln>
          <a:effectLst/>
        </p:spPr>
      </p:pic>
      <p:pic>
        <p:nvPicPr>
          <p:cNvPr id="17414" name="Picture 6"/>
          <p:cNvPicPr>
            <a:picLocks noChangeAspect="1" noChangeArrowheads="1"/>
          </p:cNvPicPr>
          <p:nvPr/>
        </p:nvPicPr>
        <p:blipFill>
          <a:blip r:embed="rId6" cstate="print"/>
          <a:srcRect/>
          <a:stretch>
            <a:fillRect/>
          </a:stretch>
        </p:blipFill>
        <p:spPr bwMode="auto">
          <a:xfrm>
            <a:off x="5688013" y="3124200"/>
            <a:ext cx="4392612" cy="4435475"/>
          </a:xfrm>
          <a:prstGeom prst="rect">
            <a:avLst/>
          </a:prstGeom>
          <a:noFill/>
          <a:ln w="9525" cap="flat">
            <a:noFill/>
            <a:round/>
            <a:headEnd/>
            <a:tailEnd/>
          </a:ln>
          <a:effectLst/>
        </p:spPr>
      </p:pic>
      <p:pic>
        <p:nvPicPr>
          <p:cNvPr id="17415" name="Picture 7">
            <a:hlinkClick r:id="rId7" action="ppaction://hlinksldjump"/>
          </p:cNvPr>
          <p:cNvPicPr>
            <a:picLocks noChangeAspect="1" noChangeArrowheads="1"/>
          </p:cNvPicPr>
          <p:nvPr/>
        </p:nvPicPr>
        <p:blipFill>
          <a:blip r:embed="rId8" cstate="print"/>
          <a:srcRect/>
          <a:stretch>
            <a:fillRect/>
          </a:stretch>
        </p:blipFill>
        <p:spPr bwMode="auto">
          <a:xfrm>
            <a:off x="9082087" y="6686550"/>
            <a:ext cx="998538" cy="873125"/>
          </a:xfrm>
          <a:prstGeom prst="rect">
            <a:avLst/>
          </a:prstGeom>
          <a:noFill/>
          <a:ln w="9525" cap="flat">
            <a:noFill/>
            <a:round/>
            <a:headEnd/>
            <a:tailEnd/>
          </a:ln>
          <a:effectLst/>
        </p:spPr>
      </p:pic>
      <p:sp>
        <p:nvSpPr>
          <p:cNvPr id="12" name="AutoShape 5">
            <a:hlinkClick r:id="" action="ppaction://hlinkshowjump?jump=previousslide"/>
          </p:cNvPr>
          <p:cNvSpPr>
            <a:spLocks noChangeArrowheads="1"/>
          </p:cNvSpPr>
          <p:nvPr/>
        </p:nvSpPr>
        <p:spPr bwMode="auto">
          <a:xfrm>
            <a:off x="217488" y="6911975"/>
            <a:ext cx="720725" cy="431800"/>
          </a:xfrm>
          <a:prstGeom prst="leftArrow">
            <a:avLst>
              <a:gd name="adj1" fmla="val 50000"/>
              <a:gd name="adj2" fmla="val 41728"/>
            </a:avLst>
          </a:prstGeom>
          <a:solidFill>
            <a:srgbClr val="FFFF00"/>
          </a:solidFill>
          <a:ln w="9525" cap="flat">
            <a:solidFill>
              <a:srgbClr val="3465A4"/>
            </a:solidFill>
            <a:round/>
            <a:headEnd/>
            <a:tailEnd/>
          </a:ln>
          <a:effectLst/>
        </p:spPr>
        <p:txBody>
          <a:bodyPr wrap="none" anchor="ctr"/>
          <a:lstStyle/>
          <a:p>
            <a:endParaRPr lang="fr-F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2160588" y="-215900"/>
            <a:ext cx="4176712" cy="846138"/>
          </a:xfrm>
          <a:prstGeom prst="rect">
            <a:avLst/>
          </a:prstGeom>
          <a:noFill/>
          <a:ln w="9525" cap="flat">
            <a:noFill/>
            <a:round/>
            <a:headEnd/>
            <a:tailEnd/>
          </a:ln>
          <a:effectLst/>
        </p:spPr>
        <p:txBody>
          <a:bodyPr lIns="90000" tIns="67932" rIns="90000" bIns="45000"/>
          <a:lstStyle/>
          <a:p>
            <a:pPr>
              <a:tabLst>
                <a:tab pos="723900" algn="l"/>
                <a:tab pos="1447800" algn="l"/>
                <a:tab pos="2171700" algn="l"/>
                <a:tab pos="2895600" algn="l"/>
                <a:tab pos="3619500" algn="l"/>
              </a:tabLst>
            </a:pPr>
            <a:endParaRPr lang="fr-FR" sz="2600" b="1">
              <a:solidFill>
                <a:srgbClr val="FFFF00"/>
              </a:solidFill>
            </a:endParaRPr>
          </a:p>
          <a:p>
            <a:pPr>
              <a:tabLst>
                <a:tab pos="723900" algn="l"/>
                <a:tab pos="1447800" algn="l"/>
                <a:tab pos="2171700" algn="l"/>
                <a:tab pos="2895600" algn="l"/>
                <a:tab pos="3619500" algn="l"/>
              </a:tabLst>
            </a:pPr>
            <a:r>
              <a:rPr lang="fr-FR" sz="2600" b="1">
                <a:solidFill>
                  <a:srgbClr val="FF0000"/>
                </a:solidFill>
              </a:rPr>
              <a:t>RIEZ THE ROMAN</a:t>
            </a:r>
          </a:p>
        </p:txBody>
      </p:sp>
      <p:pic>
        <p:nvPicPr>
          <p:cNvPr id="18434" name="Picture 2"/>
          <p:cNvPicPr>
            <a:picLocks noChangeAspect="1" noChangeArrowheads="1"/>
          </p:cNvPicPr>
          <p:nvPr/>
        </p:nvPicPr>
        <p:blipFill>
          <a:blip r:embed="rId3" cstate="print"/>
          <a:srcRect/>
          <a:stretch>
            <a:fillRect/>
          </a:stretch>
        </p:blipFill>
        <p:spPr bwMode="auto">
          <a:xfrm>
            <a:off x="5903913" y="87313"/>
            <a:ext cx="1944687" cy="1857375"/>
          </a:xfrm>
          <a:prstGeom prst="rect">
            <a:avLst/>
          </a:prstGeom>
          <a:noFill/>
          <a:ln w="9525" cap="flat">
            <a:noFill/>
            <a:round/>
            <a:headEnd/>
            <a:tailEnd/>
          </a:ln>
          <a:effectLst/>
        </p:spPr>
      </p:pic>
      <p:sp>
        <p:nvSpPr>
          <p:cNvPr id="18435" name="Text Box 3"/>
          <p:cNvSpPr txBox="1">
            <a:spLocks noChangeArrowheads="1"/>
          </p:cNvSpPr>
          <p:nvPr/>
        </p:nvSpPr>
        <p:spPr bwMode="auto">
          <a:xfrm>
            <a:off x="0" y="3743325"/>
            <a:ext cx="4608513" cy="3786188"/>
          </a:xfrm>
          <a:prstGeom prst="rect">
            <a:avLst/>
          </a:prstGeom>
          <a:noFill/>
          <a:ln w="9525" cap="flat">
            <a:noFill/>
            <a:round/>
            <a:headEnd/>
            <a:tailEnd/>
          </a:ln>
          <a:effectLst/>
        </p:spPr>
        <p:txBody>
          <a:bodyPr lIns="0" tIns="10080" rIns="0" bIns="0"/>
          <a:lstStyle/>
          <a:p>
            <a:pPr algn="ctr">
              <a:lnSpc>
                <a:spcPct val="95000"/>
              </a:lnSpc>
              <a:spcBef>
                <a:spcPts val="888"/>
              </a:spcBef>
              <a:spcAft>
                <a:spcPts val="888"/>
              </a:spcAft>
              <a:tabLst>
                <a:tab pos="723900" algn="l"/>
                <a:tab pos="1447800" algn="l"/>
                <a:tab pos="2171700" algn="l"/>
                <a:tab pos="2895600" algn="l"/>
                <a:tab pos="3619500" algn="l"/>
                <a:tab pos="4343400" algn="l"/>
              </a:tabLst>
            </a:pPr>
            <a:r>
              <a:rPr lang="fr-FR" sz="1600" dirty="0">
                <a:solidFill>
                  <a:srgbClr val="000000"/>
                </a:solidFill>
                <a:latin typeface="Times New Roman" pitchFamily="16" charset="0"/>
              </a:rPr>
              <a:t>The </a:t>
            </a:r>
            <a:r>
              <a:rPr lang="fr-FR" sz="1600" dirty="0" err="1">
                <a:solidFill>
                  <a:srgbClr val="000000"/>
                </a:solidFill>
                <a:latin typeface="Times New Roman" pitchFamily="16" charset="0"/>
              </a:rPr>
              <a:t>Saint-Maxime</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hill</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overlooking</a:t>
            </a:r>
            <a:r>
              <a:rPr lang="fr-FR" sz="1600" dirty="0">
                <a:solidFill>
                  <a:srgbClr val="000000"/>
                </a:solidFill>
                <a:latin typeface="Times New Roman" pitchFamily="16" charset="0"/>
              </a:rPr>
              <a:t> the confluence of </a:t>
            </a:r>
            <a:r>
              <a:rPr lang="fr-FR" sz="1600" dirty="0" err="1">
                <a:solidFill>
                  <a:srgbClr val="000000"/>
                </a:solidFill>
                <a:latin typeface="Times New Roman" pitchFamily="16" charset="0"/>
              </a:rPr>
              <a:t>three</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valleys</a:t>
            </a:r>
            <a:r>
              <a:rPr lang="fr-FR" sz="1600" dirty="0">
                <a:solidFill>
                  <a:srgbClr val="000000"/>
                </a:solidFill>
                <a:latin typeface="Times New Roman" pitchFamily="16" charset="0"/>
              </a:rPr>
              <a:t> have </a:t>
            </a:r>
            <a:r>
              <a:rPr lang="fr-FR" sz="1600" dirty="0" err="1">
                <a:solidFill>
                  <a:srgbClr val="000000"/>
                </a:solidFill>
                <a:latin typeface="Times New Roman" pitchFamily="16" charset="0"/>
              </a:rPr>
              <a:t>always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borrowed</a:t>
            </a:r>
            <a:r>
              <a:rPr lang="fr-FR" sz="1600" dirty="0">
                <a:solidFill>
                  <a:srgbClr val="000000"/>
                </a:solidFill>
                <a:latin typeface="Times New Roman" pitchFamily="16" charset="0"/>
              </a:rPr>
              <a:t> by important communication routes. On </a:t>
            </a:r>
            <a:r>
              <a:rPr lang="fr-FR" sz="1600" dirty="0" err="1">
                <a:solidFill>
                  <a:srgbClr val="000000"/>
                </a:solidFill>
                <a:latin typeface="Times New Roman" pitchFamily="16" charset="0"/>
              </a:rPr>
              <a:t>this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hill</a:t>
            </a:r>
            <a:r>
              <a:rPr lang="fr-FR" sz="1600" dirty="0">
                <a:solidFill>
                  <a:srgbClr val="000000"/>
                </a:solidFill>
                <a:latin typeface="Times New Roman" pitchFamily="16" charset="0"/>
              </a:rPr>
              <a:t>, the </a:t>
            </a:r>
            <a:r>
              <a:rPr lang="fr-FR" sz="1600" dirty="0" err="1">
                <a:solidFill>
                  <a:srgbClr val="000000"/>
                </a:solidFill>
                <a:latin typeface="Times New Roman" pitchFamily="16" charset="0"/>
              </a:rPr>
              <a:t>pre-Roman</a:t>
            </a:r>
            <a:r>
              <a:rPr lang="fr-FR" sz="1600" dirty="0">
                <a:solidFill>
                  <a:srgbClr val="000000"/>
                </a:solidFill>
                <a:latin typeface="Times New Roman" pitchFamily="16" charset="0"/>
              </a:rPr>
              <a:t> people of </a:t>
            </a:r>
            <a:r>
              <a:rPr lang="fr-FR" sz="1600" dirty="0" err="1">
                <a:solidFill>
                  <a:srgbClr val="000000"/>
                </a:solidFill>
                <a:latin typeface="Times New Roman" pitchFamily="16" charset="0"/>
              </a:rPr>
              <a:t>Reii</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implements</a:t>
            </a:r>
            <a:r>
              <a:rPr lang="fr-FR" sz="1600" dirty="0">
                <a:solidFill>
                  <a:srgbClr val="000000"/>
                </a:solidFill>
                <a:latin typeface="Times New Roman" pitchFamily="16" charset="0"/>
              </a:rPr>
              <a:t> an important oppidum (</a:t>
            </a:r>
            <a:r>
              <a:rPr lang="fr-FR" sz="1600" dirty="0" err="1">
                <a:solidFill>
                  <a:srgbClr val="000000"/>
                </a:solidFill>
                <a:latin typeface="Times New Roman" pitchFamily="16" charset="0"/>
              </a:rPr>
              <a:t>hillfort</a:t>
            </a:r>
            <a:r>
              <a:rPr lang="fr-FR" sz="1600" dirty="0">
                <a:solidFill>
                  <a:srgbClr val="000000"/>
                </a:solidFill>
                <a:latin typeface="Times New Roman" pitchFamily="16" charset="0"/>
              </a:rPr>
              <a:t>).</a:t>
            </a:r>
          </a:p>
          <a:p>
            <a:pPr algn="ctr">
              <a:lnSpc>
                <a:spcPct val="95000"/>
              </a:lnSpc>
              <a:spcBef>
                <a:spcPts val="888"/>
              </a:spcBef>
              <a:spcAft>
                <a:spcPts val="888"/>
              </a:spcAft>
              <a:tabLst>
                <a:tab pos="723900" algn="l"/>
                <a:tab pos="1447800" algn="l"/>
                <a:tab pos="2171700" algn="l"/>
                <a:tab pos="2895600" algn="l"/>
                <a:tab pos="3619500" algn="l"/>
                <a:tab pos="4343400" algn="l"/>
              </a:tabLst>
            </a:pPr>
            <a:r>
              <a:rPr lang="fr-FR" sz="1600" dirty="0" smtClean="0">
                <a:solidFill>
                  <a:srgbClr val="000000"/>
                </a:solidFill>
                <a:latin typeface="Times New Roman" pitchFamily="16" charset="0"/>
              </a:rPr>
              <a:t>It </a:t>
            </a:r>
            <a:r>
              <a:rPr lang="fr-FR" sz="1600" dirty="0" err="1">
                <a:solidFill>
                  <a:srgbClr val="000000"/>
                </a:solidFill>
                <a:latin typeface="Times New Roman" pitchFamily="16" charset="0"/>
              </a:rPr>
              <a:t>is</a:t>
            </a:r>
            <a:r>
              <a:rPr lang="fr-FR" sz="1600" dirty="0">
                <a:solidFill>
                  <a:srgbClr val="000000"/>
                </a:solidFill>
                <a:latin typeface="Times New Roman" pitchFamily="16" charset="0"/>
              </a:rPr>
              <a:t> in the plain, by cons, </a:t>
            </a:r>
            <a:r>
              <a:rPr lang="fr-FR" sz="1600" dirty="0" err="1">
                <a:solidFill>
                  <a:srgbClr val="000000"/>
                </a:solidFill>
                <a:latin typeface="Times New Roman" pitchFamily="16" charset="0"/>
              </a:rPr>
              <a:t>that</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will</a:t>
            </a:r>
            <a:r>
              <a:rPr lang="fr-FR" sz="1600" dirty="0">
                <a:solidFill>
                  <a:srgbClr val="000000"/>
                </a:solidFill>
                <a:latin typeface="Times New Roman" pitchFamily="16" charset="0"/>
              </a:rPr>
              <a:t> base the </a:t>
            </a:r>
            <a:r>
              <a:rPr lang="fr-FR" sz="1600" dirty="0" err="1">
                <a:solidFill>
                  <a:srgbClr val="000000"/>
                </a:solidFill>
                <a:latin typeface="Times New Roman" pitchFamily="16" charset="0"/>
              </a:rPr>
              <a:t>Emperor</a:t>
            </a:r>
            <a:r>
              <a:rPr lang="fr-FR" sz="1600" dirty="0">
                <a:solidFill>
                  <a:srgbClr val="000000"/>
                </a:solidFill>
                <a:latin typeface="Times New Roman" pitchFamily="16" charset="0"/>
              </a:rPr>
              <a:t> Augustus, </a:t>
            </a:r>
            <a:r>
              <a:rPr lang="fr-FR" sz="1600" dirty="0" err="1">
                <a:solidFill>
                  <a:srgbClr val="000000"/>
                </a:solidFill>
                <a:latin typeface="Times New Roman" pitchFamily="16" charset="0"/>
              </a:rPr>
              <a:t>at</a:t>
            </a:r>
            <a:r>
              <a:rPr lang="fr-FR" sz="1600" dirty="0">
                <a:solidFill>
                  <a:srgbClr val="000000"/>
                </a:solidFill>
                <a:latin typeface="Times New Roman" pitchFamily="16" charset="0"/>
              </a:rPr>
              <a:t> the </a:t>
            </a:r>
            <a:r>
              <a:rPr lang="fr-FR" sz="1600" dirty="0" err="1">
                <a:solidFill>
                  <a:srgbClr val="000000"/>
                </a:solidFill>
                <a:latin typeface="Times New Roman" pitchFamily="16" charset="0"/>
              </a:rPr>
              <a:t>very</a:t>
            </a:r>
            <a:r>
              <a:rPr lang="fr-FR" sz="1600" dirty="0">
                <a:solidFill>
                  <a:srgbClr val="000000"/>
                </a:solidFill>
                <a:latin typeface="Times New Roman" pitchFamily="16" charset="0"/>
              </a:rPr>
              <a:t> end of the first </a:t>
            </a:r>
            <a:r>
              <a:rPr lang="fr-FR" sz="1600" dirty="0" err="1">
                <a:solidFill>
                  <a:srgbClr val="000000"/>
                </a:solidFill>
                <a:latin typeface="Times New Roman" pitchFamily="16" charset="0"/>
              </a:rPr>
              <a:t>century</a:t>
            </a:r>
            <a:r>
              <a:rPr lang="fr-FR" sz="1600" dirty="0">
                <a:solidFill>
                  <a:srgbClr val="000000"/>
                </a:solidFill>
                <a:latin typeface="Times New Roman" pitchFamily="16" charset="0"/>
              </a:rPr>
              <a:t> BC, the conurbation </a:t>
            </a:r>
            <a:r>
              <a:rPr lang="fr-FR" sz="1600" dirty="0" err="1">
                <a:solidFill>
                  <a:srgbClr val="000000"/>
                </a:solidFill>
                <a:latin typeface="Times New Roman" pitchFamily="16" charset="0"/>
              </a:rPr>
              <a:t>known</a:t>
            </a:r>
            <a:r>
              <a:rPr lang="fr-FR" sz="1600" dirty="0">
                <a:solidFill>
                  <a:srgbClr val="000000"/>
                </a:solidFill>
                <a:latin typeface="Times New Roman" pitchFamily="16" charset="0"/>
              </a:rPr>
              <a:t> as the </a:t>
            </a:r>
            <a:r>
              <a:rPr lang="fr-FR" sz="1600" dirty="0" err="1">
                <a:solidFill>
                  <a:srgbClr val="000000"/>
                </a:solidFill>
                <a:latin typeface="Times New Roman" pitchFamily="16" charset="0"/>
              </a:rPr>
              <a:t>civitas</a:t>
            </a:r>
            <a:r>
              <a:rPr lang="fr-FR" sz="1600" dirty="0">
                <a:solidFill>
                  <a:srgbClr val="000000"/>
                </a:solidFill>
                <a:latin typeface="Times New Roman" pitchFamily="16" charset="0"/>
              </a:rPr>
              <a:t> Julia Augusta </a:t>
            </a:r>
            <a:r>
              <a:rPr lang="fr-FR" sz="1600" dirty="0" err="1">
                <a:solidFill>
                  <a:srgbClr val="000000"/>
                </a:solidFill>
                <a:latin typeface="Times New Roman" pitchFamily="16" charset="0"/>
              </a:rPr>
              <a:t>Reiorum</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Apollinaris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it</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is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therefore</a:t>
            </a:r>
            <a:r>
              <a:rPr lang="fr-FR" sz="1600" dirty="0">
                <a:solidFill>
                  <a:srgbClr val="000000"/>
                </a:solidFill>
                <a:latin typeface="Times New Roman" pitchFamily="16" charset="0"/>
              </a:rPr>
              <a:t> more former capital city of the </a:t>
            </a:r>
            <a:r>
              <a:rPr lang="fr-FR" sz="1600" dirty="0" err="1">
                <a:solidFill>
                  <a:srgbClr val="000000"/>
                </a:solidFill>
                <a:latin typeface="Times New Roman" pitchFamily="16" charset="0"/>
              </a:rPr>
              <a:t>current</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department</a:t>
            </a:r>
            <a:r>
              <a:rPr lang="fr-FR" sz="1600" dirty="0">
                <a:solidFill>
                  <a:srgbClr val="000000"/>
                </a:solidFill>
                <a:latin typeface="Times New Roman" pitchFamily="16" charset="0"/>
              </a:rPr>
              <a:t> of Alpes-de-Haute-Provence. The city </a:t>
            </a:r>
            <a:r>
              <a:rPr lang="fr-FR" sz="1600" dirty="0" err="1">
                <a:solidFill>
                  <a:srgbClr val="000000"/>
                </a:solidFill>
                <a:latin typeface="Times New Roman" pitchFamily="16" charset="0"/>
              </a:rPr>
              <a:t>is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growing</a:t>
            </a:r>
            <a:r>
              <a:rPr lang="fr-FR" sz="1600" dirty="0">
                <a:solidFill>
                  <a:srgbClr val="000000"/>
                </a:solidFill>
                <a:latin typeface="Times New Roman" pitchFamily="16" charset="0"/>
              </a:rPr>
              <a:t> and </a:t>
            </a:r>
            <a:r>
              <a:rPr lang="fr-FR" sz="1600" dirty="0" err="1">
                <a:solidFill>
                  <a:srgbClr val="000000"/>
                </a:solidFill>
                <a:latin typeface="Times New Roman" pitchFamily="16" charset="0"/>
              </a:rPr>
              <a:t>is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adorned</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with</a:t>
            </a:r>
            <a:r>
              <a:rPr lang="fr-FR" sz="1600" dirty="0">
                <a:solidFill>
                  <a:srgbClr val="000000"/>
                </a:solidFill>
                <a:latin typeface="Times New Roman" pitchFamily="16" charset="0"/>
              </a:rPr>
              <a:t> monuments: public baths, forum, temples </a:t>
            </a:r>
            <a:r>
              <a:rPr lang="fr-FR" sz="1600" dirty="0" smtClean="0">
                <a:solidFill>
                  <a:srgbClr val="000000"/>
                </a:solidFill>
                <a:latin typeface="Times New Roman" pitchFamily="16" charset="0"/>
              </a:rPr>
              <a:t>....Four </a:t>
            </a:r>
            <a:r>
              <a:rPr lang="fr-FR" sz="1600" dirty="0" err="1">
                <a:solidFill>
                  <a:srgbClr val="000000"/>
                </a:solidFill>
                <a:latin typeface="Times New Roman" pitchFamily="16" charset="0"/>
              </a:rPr>
              <a:t>majestic</a:t>
            </a:r>
            <a:r>
              <a:rPr lang="fr-FR" sz="1600" dirty="0">
                <a:solidFill>
                  <a:srgbClr val="000000"/>
                </a:solidFill>
                <a:latin typeface="Times New Roman" pitchFamily="16" charset="0"/>
              </a:rPr>
              <a:t> granite </a:t>
            </a:r>
            <a:r>
              <a:rPr lang="fr-FR" sz="1600" dirty="0" err="1">
                <a:solidFill>
                  <a:srgbClr val="000000"/>
                </a:solidFill>
                <a:latin typeface="Times New Roman" pitchFamily="16" charset="0"/>
              </a:rPr>
              <a:t>columns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memories</a:t>
            </a:r>
            <a:r>
              <a:rPr lang="fr-FR" sz="1600" dirty="0">
                <a:solidFill>
                  <a:srgbClr val="000000"/>
                </a:solidFill>
                <a:latin typeface="Times New Roman" pitchFamily="16" charset="0"/>
              </a:rPr>
              <a:t> of a temple </a:t>
            </a:r>
            <a:r>
              <a:rPr lang="fr-FR" sz="1600" dirty="0" err="1">
                <a:solidFill>
                  <a:srgbClr val="000000"/>
                </a:solidFill>
                <a:latin typeface="Times New Roman" pitchFamily="16" charset="0"/>
              </a:rPr>
              <a:t>tetrastyle</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evoke</a:t>
            </a:r>
            <a:r>
              <a:rPr lang="fr-FR" sz="1600" dirty="0">
                <a:solidFill>
                  <a:srgbClr val="000000"/>
                </a:solidFill>
                <a:latin typeface="Times New Roman" pitchFamily="16" charset="0"/>
              </a:rPr>
              <a:t> the </a:t>
            </a:r>
            <a:r>
              <a:rPr lang="fr-FR" sz="1600" dirty="0" err="1">
                <a:solidFill>
                  <a:srgbClr val="000000"/>
                </a:solidFill>
                <a:latin typeface="Times New Roman" pitchFamily="16" charset="0"/>
              </a:rPr>
              <a:t>prestigious</a:t>
            </a:r>
            <a:r>
              <a:rPr lang="fr-FR" sz="1600" dirty="0">
                <a:solidFill>
                  <a:srgbClr val="000000"/>
                </a:solidFill>
                <a:latin typeface="Times New Roman" pitchFamily="16" charset="0"/>
              </a:rPr>
              <a:t> </a:t>
            </a:r>
            <a:r>
              <a:rPr lang="fr-FR" sz="1600" dirty="0" err="1">
                <a:solidFill>
                  <a:srgbClr val="000000"/>
                </a:solidFill>
                <a:latin typeface="Times New Roman" pitchFamily="16" charset="0"/>
              </a:rPr>
              <a:t>past</a:t>
            </a:r>
            <a:r>
              <a:rPr lang="fr-FR" sz="1600" dirty="0">
                <a:solidFill>
                  <a:srgbClr val="000000"/>
                </a:solidFill>
                <a:latin typeface="Times New Roman" pitchFamily="16" charset="0"/>
              </a:rPr>
              <a:t>.</a:t>
            </a:r>
          </a:p>
        </p:txBody>
      </p:sp>
      <p:pic>
        <p:nvPicPr>
          <p:cNvPr id="18436" name="Picture 4"/>
          <p:cNvPicPr>
            <a:picLocks noChangeAspect="1" noChangeArrowheads="1"/>
          </p:cNvPicPr>
          <p:nvPr/>
        </p:nvPicPr>
        <p:blipFill>
          <a:blip r:embed="rId4" cstate="print"/>
          <a:srcRect/>
          <a:stretch>
            <a:fillRect/>
          </a:stretch>
        </p:blipFill>
        <p:spPr bwMode="auto">
          <a:xfrm>
            <a:off x="144463" y="561975"/>
            <a:ext cx="4257675" cy="3068638"/>
          </a:xfrm>
          <a:prstGeom prst="rect">
            <a:avLst/>
          </a:prstGeom>
          <a:noFill/>
          <a:ln w="9525" cap="flat">
            <a:noFill/>
            <a:round/>
            <a:headEnd/>
            <a:tailEnd/>
          </a:ln>
          <a:effectLst/>
        </p:spPr>
      </p:pic>
      <p:pic>
        <p:nvPicPr>
          <p:cNvPr id="18437" name="Picture 5"/>
          <p:cNvPicPr>
            <a:picLocks noChangeAspect="1" noChangeArrowheads="1"/>
          </p:cNvPicPr>
          <p:nvPr/>
        </p:nvPicPr>
        <p:blipFill>
          <a:blip r:embed="rId5" cstate="print"/>
          <a:srcRect/>
          <a:stretch>
            <a:fillRect/>
          </a:stretch>
        </p:blipFill>
        <p:spPr bwMode="auto">
          <a:xfrm>
            <a:off x="7840663" y="2187575"/>
            <a:ext cx="2095500" cy="3716338"/>
          </a:xfrm>
          <a:prstGeom prst="rect">
            <a:avLst/>
          </a:prstGeom>
          <a:noFill/>
          <a:ln w="9525" cap="flat">
            <a:noFill/>
            <a:round/>
            <a:headEnd/>
            <a:tailEnd/>
          </a:ln>
          <a:effectLst/>
        </p:spPr>
      </p:pic>
      <p:sp>
        <p:nvSpPr>
          <p:cNvPr id="18438" name="Text Box 6"/>
          <p:cNvSpPr txBox="1">
            <a:spLocks noChangeArrowheads="1"/>
          </p:cNvSpPr>
          <p:nvPr/>
        </p:nvSpPr>
        <p:spPr bwMode="auto">
          <a:xfrm>
            <a:off x="4751388" y="2163763"/>
            <a:ext cx="3016250" cy="4414837"/>
          </a:xfrm>
          <a:prstGeom prst="rect">
            <a:avLst/>
          </a:prstGeom>
          <a:noFill/>
          <a:ln w="9525" cap="flat">
            <a:noFill/>
            <a:round/>
            <a:headEnd/>
            <a:tailEnd/>
          </a:ln>
          <a:effectLst/>
        </p:spPr>
        <p:txBody>
          <a:bodyPr lIns="0" tIns="9450" rIns="0" bIns="0"/>
          <a:lstStyle/>
          <a:p>
            <a:pPr>
              <a:lnSpc>
                <a:spcPct val="95000"/>
              </a:lnSpc>
              <a:spcBef>
                <a:spcPts val="888"/>
              </a:spcBef>
              <a:spcAft>
                <a:spcPts val="888"/>
              </a:spcAft>
              <a:tabLst>
                <a:tab pos="723900" algn="l"/>
                <a:tab pos="1447800" algn="l"/>
                <a:tab pos="2171700" algn="l"/>
                <a:tab pos="2895600" algn="l"/>
              </a:tabLst>
            </a:pPr>
            <a:r>
              <a:rPr lang="fr-FR" sz="1500">
                <a:solidFill>
                  <a:srgbClr val="000000"/>
                </a:solidFill>
                <a:latin typeface="Times New Roman" pitchFamily="16" charset="0"/>
              </a:rPr>
              <a:t>The remains of a Roman temple dedicated to Apollo are meager when compared to the square house Nimes or Augustan temple in Vienna. But what majesty in the elevation of the columns of gray granite of the Esterel 7 m high and what beauty in sculpture and the architrave</a:t>
            </a:r>
          </a:p>
          <a:p>
            <a:pPr>
              <a:lnSpc>
                <a:spcPct val="95000"/>
              </a:lnSpc>
              <a:spcBef>
                <a:spcPts val="888"/>
              </a:spcBef>
              <a:spcAft>
                <a:spcPts val="888"/>
              </a:spcAft>
              <a:tabLst>
                <a:tab pos="723900" algn="l"/>
                <a:tab pos="1447800" algn="l"/>
                <a:tab pos="2171700" algn="l"/>
                <a:tab pos="2895600" algn="l"/>
              </a:tabLst>
            </a:pPr>
            <a:r>
              <a:rPr lang="fr-FR" sz="1500">
                <a:solidFill>
                  <a:srgbClr val="000000"/>
                </a:solidFill>
                <a:latin typeface="Times New Roman" pitchFamily="16" charset="0"/>
              </a:rPr>
              <a:t>capitals. Not far from an ancient baptistry, these columns allow us dream about what this place there are two thousand years! What story for this small town of Riez which was also the seat of a bishopric in the Middle Ages!</a:t>
            </a:r>
          </a:p>
        </p:txBody>
      </p:sp>
      <p:pic>
        <p:nvPicPr>
          <p:cNvPr id="10" name="Picture 7">
            <a:hlinkClick r:id="rId6" action="ppaction://hlinksldjump"/>
          </p:cNvPr>
          <p:cNvPicPr>
            <a:picLocks noChangeAspect="1" noChangeArrowheads="1"/>
          </p:cNvPicPr>
          <p:nvPr/>
        </p:nvPicPr>
        <p:blipFill>
          <a:blip r:embed="rId7" cstate="print"/>
          <a:srcRect/>
          <a:stretch>
            <a:fillRect/>
          </a:stretch>
        </p:blipFill>
        <p:spPr bwMode="auto">
          <a:xfrm>
            <a:off x="9082087" y="0"/>
            <a:ext cx="998538" cy="873125"/>
          </a:xfrm>
          <a:prstGeom prst="rect">
            <a:avLst/>
          </a:prstGeom>
          <a:noFill/>
          <a:ln w="9525" cap="flat">
            <a:noFill/>
            <a:round/>
            <a:headEnd/>
            <a:tailEnd/>
          </a:ln>
          <a:effec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ea typeface="Microsoft YaHei" charset="-122"/>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Arial"/>
        <a:ea typeface="Droid Sans Fallback"/>
        <a:cs typeface="Droid Sans Fallback"/>
      </a:majorFont>
      <a:minorFont>
        <a:latin typeface="Arial"/>
        <a:ea typeface="Droid Sans Fallback"/>
        <a:cs typeface="Droid Sans Fallback"/>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ea typeface="Microsoft YaHei" charset="-122"/>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TotalTime>
  <Words>1079</Words>
  <Application>Microsoft Office PowerPoint</Application>
  <PresentationFormat>Personnalisé</PresentationFormat>
  <Paragraphs>62</Paragraphs>
  <Slides>15</Slides>
  <Notes>15</Notes>
  <HiddenSlides>1</HiddenSlides>
  <MMClips>0</MMClips>
  <ScaleCrop>false</ScaleCrop>
  <HeadingPairs>
    <vt:vector size="6" baseType="variant">
      <vt:variant>
        <vt:lpstr>Polices utilisées</vt:lpstr>
      </vt:variant>
      <vt:variant>
        <vt:i4>11</vt:i4>
      </vt:variant>
      <vt:variant>
        <vt:lpstr>Thème</vt:lpstr>
      </vt:variant>
      <vt:variant>
        <vt:i4>2</vt:i4>
      </vt:variant>
      <vt:variant>
        <vt:lpstr>Titres des diapositives</vt:lpstr>
      </vt:variant>
      <vt:variant>
        <vt:i4>15</vt:i4>
      </vt:variant>
    </vt:vector>
  </HeadingPairs>
  <TitlesOfParts>
    <vt:vector size="28" baseType="lpstr">
      <vt:lpstr>Times New Roman</vt:lpstr>
      <vt:lpstr>Arial</vt:lpstr>
      <vt:lpstr>Microsoft YaHei</vt:lpstr>
      <vt:lpstr>Droid Sans Fallback</vt:lpstr>
      <vt:lpstr>Lucida Sans Unicode</vt:lpstr>
      <vt:lpstr>Aharoni</vt:lpstr>
      <vt:lpstr>Courier New</vt:lpstr>
      <vt:lpstr>Arial Black</vt:lpstr>
      <vt:lpstr>Wingdings</vt:lpstr>
      <vt:lpstr>Comic Sans MS</vt:lpstr>
      <vt:lpstr>MS Gothic</vt:lpstr>
      <vt:lpstr>Thème Office</vt:lpstr>
      <vt:lpstr>Thème Office</vt:lpstr>
      <vt:lpstr>Diapositive 1</vt:lpstr>
      <vt:lpstr>Provence in the Roman Empire: Narbonne</vt:lpstr>
      <vt:lpstr>Diapositive 3</vt:lpstr>
      <vt:lpstr>Diapositive 4</vt:lpstr>
      <vt:lpstr>Diapositive 5</vt:lpstr>
      <vt:lpstr>Diapositive 6</vt:lpstr>
      <vt:lpstr>Diapositive 7</vt:lpstr>
      <vt:lpstr>Diapositive 8</vt:lpstr>
      <vt:lpstr>Diapositive 9</vt:lpstr>
      <vt:lpstr>Diapositive 10</vt:lpstr>
      <vt:lpstr>Roman triumphal arch : Orange</vt:lpstr>
      <vt:lpstr>Diapositive 12</vt:lpstr>
      <vt:lpstr>Massalia (Marseille) and the Greeks in Provence</vt:lpstr>
      <vt:lpstr>Diapositive 14</vt:lpstr>
      <vt:lpstr>Diapositive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origins</dc:title>
  <dc:creator>Létizia ALLEGRINI</dc:creator>
  <cp:lastModifiedBy>letiziafun</cp:lastModifiedBy>
  <cp:revision>21</cp:revision>
  <cp:lastPrinted>1601-01-01T00:00:00Z</cp:lastPrinted>
  <dcterms:created xsi:type="dcterms:W3CDTF">2015-04-23T09:40:58Z</dcterms:created>
  <dcterms:modified xsi:type="dcterms:W3CDTF">2015-06-05T14:52:13Z</dcterms:modified>
</cp:coreProperties>
</file>