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A914-906D-4D8A-9E4C-CD3B93DC326B}" type="datetimeFigureOut">
              <a:rPr lang="fr-FR" smtClean="0"/>
              <a:t>08/06/2015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3A9F-0B18-4CD8-B21F-57873B9928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8498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A914-906D-4D8A-9E4C-CD3B93DC326B}" type="datetimeFigureOut">
              <a:rPr lang="fr-FR" smtClean="0"/>
              <a:t>08/06/2015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3A9F-0B18-4CD8-B21F-57873B9928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0009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A914-906D-4D8A-9E4C-CD3B93DC326B}" type="datetimeFigureOut">
              <a:rPr lang="fr-FR" smtClean="0"/>
              <a:t>08/06/2015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3A9F-0B18-4CD8-B21F-57873B9928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027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A914-906D-4D8A-9E4C-CD3B93DC326B}" type="datetimeFigureOut">
              <a:rPr lang="fr-FR" smtClean="0"/>
              <a:t>08/06/2015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3A9F-0B18-4CD8-B21F-57873B9928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0068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A914-906D-4D8A-9E4C-CD3B93DC326B}" type="datetimeFigureOut">
              <a:rPr lang="fr-FR" smtClean="0"/>
              <a:t>08/06/2015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3A9F-0B18-4CD8-B21F-57873B9928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1291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A914-906D-4D8A-9E4C-CD3B93DC326B}" type="datetimeFigureOut">
              <a:rPr lang="fr-FR" smtClean="0"/>
              <a:t>08/06/2015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3A9F-0B18-4CD8-B21F-57873B9928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3020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A914-906D-4D8A-9E4C-CD3B93DC326B}" type="datetimeFigureOut">
              <a:rPr lang="fr-FR" smtClean="0"/>
              <a:t>08/06/2015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3A9F-0B18-4CD8-B21F-57873B9928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6656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A914-906D-4D8A-9E4C-CD3B93DC326B}" type="datetimeFigureOut">
              <a:rPr lang="fr-FR" smtClean="0"/>
              <a:t>08/06/2015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3A9F-0B18-4CD8-B21F-57873B9928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1810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A914-906D-4D8A-9E4C-CD3B93DC326B}" type="datetimeFigureOut">
              <a:rPr lang="fr-FR" smtClean="0"/>
              <a:t>08/06/2015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3A9F-0B18-4CD8-B21F-57873B9928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9626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A914-906D-4D8A-9E4C-CD3B93DC326B}" type="datetimeFigureOut">
              <a:rPr lang="fr-FR" smtClean="0"/>
              <a:t>08/06/2015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3A9F-0B18-4CD8-B21F-57873B9928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2629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A914-906D-4D8A-9E4C-CD3B93DC326B}" type="datetimeFigureOut">
              <a:rPr lang="fr-FR" smtClean="0"/>
              <a:t>08/06/2015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3A9F-0B18-4CD8-B21F-57873B9928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20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7A914-906D-4D8A-9E4C-CD3B93DC326B}" type="datetimeFigureOut">
              <a:rPr lang="fr-FR" smtClean="0"/>
              <a:t>08/06/2015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C3A9F-0B18-4CD8-B21F-57873B9928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1404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362471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Cuisine – Plan de travail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8856984" cy="5904656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026" name="Picture 2" descr="C:\Users\Proprietaire\Desktop\Logement\Cuisine Plan de trav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71296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392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362471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Cuisine – Fenêtre sur Cour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9512" y="836712"/>
            <a:ext cx="8784976" cy="5904656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2050" name="Picture 2" descr="C:\Users\Proprietaire\Desktop\Logement\Cuisine Fenêt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97" y="1124744"/>
            <a:ext cx="8756971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975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362471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Salon Séjour et sa vue sur le Parc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9512" y="836712"/>
            <a:ext cx="8784976" cy="5904656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3074" name="Picture 2" descr="C:\Users\Proprietaire\Desktop\Logement\Salon Séjour Cheminé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40207"/>
            <a:ext cx="3321369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roprietaire\Desktop\Logement\Vue dégagé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48208"/>
            <a:ext cx="3312368" cy="588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000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362471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Salle d’eau et sa douche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9512" y="836712"/>
            <a:ext cx="8784976" cy="5904656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098" name="Picture 2" descr="C:\Users\Proprietaire\Desktop\Logement\Salle d'e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24720"/>
            <a:ext cx="328086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roprietaire\Desktop\Logement\Douch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36712"/>
            <a:ext cx="3311606" cy="588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997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362471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Chambre Côté Cour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9512" y="836712"/>
            <a:ext cx="8784976" cy="5904656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5122" name="Picture 2" descr="C:\Users\Proprietaire\Desktop\Logement\Chambre Co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3312368" cy="588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Proprietaire\Desktop\Logement\Chambre Cour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47742"/>
            <a:ext cx="3310803" cy="588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350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362471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Chambre Côté Rue + Sanitaires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9512" y="836712"/>
            <a:ext cx="8784976" cy="5904656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6146" name="Picture 2" descr="C:\Users\Proprietaire\Desktop\Logement\Chambre R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26" y="847742"/>
            <a:ext cx="3310802" cy="588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Proprietaire\Desktop\Logement\Sanitai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47741"/>
            <a:ext cx="3328651" cy="591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8972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31</Words>
  <Application>Microsoft Office PowerPoint</Application>
  <PresentationFormat>Affichage à l'écran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Cuisine – Plan de travail</vt:lpstr>
      <vt:lpstr>Cuisine – Fenêtre sur Cour</vt:lpstr>
      <vt:lpstr>Salon Séjour et sa vue sur le Parc</vt:lpstr>
      <vt:lpstr>Salle d’eau et sa douche</vt:lpstr>
      <vt:lpstr>Chambre Côté Cour</vt:lpstr>
      <vt:lpstr>Chambre Côté Rue + Sanitaires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Cuisine – Plan de travail</dc:title>
  <dc:creator>Proprietaire</dc:creator>
  <cp:lastModifiedBy>Proprietaire</cp:lastModifiedBy>
  <cp:revision>2</cp:revision>
  <dcterms:created xsi:type="dcterms:W3CDTF">2015-06-08T14:39:38Z</dcterms:created>
  <dcterms:modified xsi:type="dcterms:W3CDTF">2015-06-08T14:52:21Z</dcterms:modified>
</cp:coreProperties>
</file>