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9"/>
  </p:notesMasterIdLst>
  <p:sldIdLst>
    <p:sldId id="256" r:id="rId2"/>
    <p:sldId id="257" r:id="rId3"/>
    <p:sldId id="258" r:id="rId4"/>
    <p:sldId id="259" r:id="rId5"/>
    <p:sldId id="263" r:id="rId6"/>
    <p:sldId id="260" r:id="rId7"/>
    <p:sldId id="264" r:id="rId8"/>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vJHbw97sx5bNLOu83NyqjQ==" hashData="LUShsfCRINKlOQuOrovFHcFO+ho="/>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5620"/>
    <p:restoredTop sz="94660"/>
  </p:normalViewPr>
  <p:slideViewPr>
    <p:cSldViewPr>
      <p:cViewPr>
        <p:scale>
          <a:sx n="10" d="100"/>
          <a:sy n="10" d="100"/>
        </p:scale>
        <p:origin x="-4434" y="-177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C7D77F-F99D-4B26-908E-0D3285AE45E4}" type="datetimeFigureOut">
              <a:rPr lang="fr-FR" smtClean="0"/>
              <a:t>03/06/2015</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EDFA6D3-2146-4085-8151-10D2DBDD2CE3}" type="slidenum">
              <a:rPr lang="fr-FR" smtClean="0"/>
              <a:t>‹N°›</a:t>
            </a:fld>
            <a:endParaRPr lang="fr-FR"/>
          </a:p>
        </p:txBody>
      </p:sp>
    </p:spTree>
    <p:extLst>
      <p:ext uri="{BB962C8B-B14F-4D97-AF65-F5344CB8AC3E}">
        <p14:creationId xmlns:p14="http://schemas.microsoft.com/office/powerpoint/2010/main" val="28554603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9EDFA6D3-2146-4085-8151-10D2DBDD2CE3}" type="slidenum">
              <a:rPr lang="fr-FR" smtClean="0"/>
              <a:t>1</a:t>
            </a:fld>
            <a:endParaRPr lang="fr-FR"/>
          </a:p>
        </p:txBody>
      </p:sp>
    </p:spTree>
    <p:extLst>
      <p:ext uri="{BB962C8B-B14F-4D97-AF65-F5344CB8AC3E}">
        <p14:creationId xmlns:p14="http://schemas.microsoft.com/office/powerpoint/2010/main" val="28568928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76B0841E-20A8-4E7E-9045-52950DF26279}" type="datetimeFigureOut">
              <a:rPr lang="fr-FR" smtClean="0"/>
              <a:t>03/06/2015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05426FD-ED89-4C72-8F4C-15B73F34128B}" type="slidenum">
              <a:rPr lang="fr-FR" smtClean="0"/>
              <a:t>‹N°›</a:t>
            </a:fld>
            <a:endParaRPr lang="fr-FR"/>
          </a:p>
        </p:txBody>
      </p:sp>
    </p:spTree>
    <p:extLst>
      <p:ext uri="{BB962C8B-B14F-4D97-AF65-F5344CB8AC3E}">
        <p14:creationId xmlns:p14="http://schemas.microsoft.com/office/powerpoint/2010/main" val="12333386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6B0841E-20A8-4E7E-9045-52950DF26279}" type="datetimeFigureOut">
              <a:rPr lang="fr-FR" smtClean="0"/>
              <a:t>03/06/2015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05426FD-ED89-4C72-8F4C-15B73F34128B}" type="slidenum">
              <a:rPr lang="fr-FR" smtClean="0"/>
              <a:t>‹N°›</a:t>
            </a:fld>
            <a:endParaRPr lang="fr-FR"/>
          </a:p>
        </p:txBody>
      </p:sp>
    </p:spTree>
    <p:extLst>
      <p:ext uri="{BB962C8B-B14F-4D97-AF65-F5344CB8AC3E}">
        <p14:creationId xmlns:p14="http://schemas.microsoft.com/office/powerpoint/2010/main" val="31394344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76B0841E-20A8-4E7E-9045-52950DF26279}" type="datetimeFigureOut">
              <a:rPr lang="fr-FR" smtClean="0"/>
              <a:t>03/06/2015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05426FD-ED89-4C72-8F4C-15B73F34128B}" type="slidenum">
              <a:rPr lang="fr-FR" smtClean="0"/>
              <a:t>‹N°›</a:t>
            </a:fld>
            <a:endParaRPr lang="fr-FR"/>
          </a:p>
        </p:txBody>
      </p:sp>
    </p:spTree>
    <p:extLst>
      <p:ext uri="{BB962C8B-B14F-4D97-AF65-F5344CB8AC3E}">
        <p14:creationId xmlns:p14="http://schemas.microsoft.com/office/powerpoint/2010/main" val="25660418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6B0841E-20A8-4E7E-9045-52950DF26279}" type="datetimeFigureOut">
              <a:rPr lang="fr-FR" smtClean="0"/>
              <a:t>03/06/2015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05426FD-ED89-4C72-8F4C-15B73F34128B}" type="slidenum">
              <a:rPr lang="fr-FR" smtClean="0"/>
              <a:t>‹N°›</a:t>
            </a:fld>
            <a:endParaRPr lang="fr-FR"/>
          </a:p>
        </p:txBody>
      </p:sp>
    </p:spTree>
    <p:extLst>
      <p:ext uri="{BB962C8B-B14F-4D97-AF65-F5344CB8AC3E}">
        <p14:creationId xmlns:p14="http://schemas.microsoft.com/office/powerpoint/2010/main" val="25383778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6B0841E-20A8-4E7E-9045-52950DF26279}" type="datetimeFigureOut">
              <a:rPr lang="fr-FR" smtClean="0"/>
              <a:t>03/06/2015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05426FD-ED89-4C72-8F4C-15B73F34128B}" type="slidenum">
              <a:rPr lang="fr-FR" smtClean="0"/>
              <a:t>‹N°›</a:t>
            </a:fld>
            <a:endParaRPr lang="fr-FR"/>
          </a:p>
        </p:txBody>
      </p:sp>
    </p:spTree>
    <p:extLst>
      <p:ext uri="{BB962C8B-B14F-4D97-AF65-F5344CB8AC3E}">
        <p14:creationId xmlns:p14="http://schemas.microsoft.com/office/powerpoint/2010/main" val="396752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76B0841E-20A8-4E7E-9045-52950DF26279}" type="datetimeFigureOut">
              <a:rPr lang="fr-FR" smtClean="0"/>
              <a:t>03/06/2015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05426FD-ED89-4C72-8F4C-15B73F34128B}" type="slidenum">
              <a:rPr lang="fr-FR" smtClean="0"/>
              <a:t>‹N°›</a:t>
            </a:fld>
            <a:endParaRPr lang="fr-FR"/>
          </a:p>
        </p:txBody>
      </p:sp>
    </p:spTree>
    <p:extLst>
      <p:ext uri="{BB962C8B-B14F-4D97-AF65-F5344CB8AC3E}">
        <p14:creationId xmlns:p14="http://schemas.microsoft.com/office/powerpoint/2010/main" val="16918939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6B0841E-20A8-4E7E-9045-52950DF26279}" type="datetimeFigureOut">
              <a:rPr lang="fr-FR" smtClean="0"/>
              <a:t>03/06/2015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05426FD-ED89-4C72-8F4C-15B73F34128B}" type="slidenum">
              <a:rPr lang="fr-FR" smtClean="0"/>
              <a:t>‹N°›</a:t>
            </a:fld>
            <a:endParaRPr lang="fr-FR"/>
          </a:p>
        </p:txBody>
      </p:sp>
    </p:spTree>
    <p:extLst>
      <p:ext uri="{BB962C8B-B14F-4D97-AF65-F5344CB8AC3E}">
        <p14:creationId xmlns:p14="http://schemas.microsoft.com/office/powerpoint/2010/main" val="34978263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6B0841E-20A8-4E7E-9045-52950DF26279}" type="datetimeFigureOut">
              <a:rPr lang="fr-FR" smtClean="0"/>
              <a:t>03/06/2015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05426FD-ED89-4C72-8F4C-15B73F34128B}" type="slidenum">
              <a:rPr lang="fr-FR" smtClean="0"/>
              <a:t>‹N°›</a:t>
            </a:fld>
            <a:endParaRPr lang="fr-FR"/>
          </a:p>
        </p:txBody>
      </p:sp>
    </p:spTree>
    <p:extLst>
      <p:ext uri="{BB962C8B-B14F-4D97-AF65-F5344CB8AC3E}">
        <p14:creationId xmlns:p14="http://schemas.microsoft.com/office/powerpoint/2010/main" val="31855103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6B0841E-20A8-4E7E-9045-52950DF26279}" type="datetimeFigureOut">
              <a:rPr lang="fr-FR" smtClean="0"/>
              <a:t>03/06/2015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05426FD-ED89-4C72-8F4C-15B73F34128B}" type="slidenum">
              <a:rPr lang="fr-FR" smtClean="0"/>
              <a:t>‹N°›</a:t>
            </a:fld>
            <a:endParaRPr lang="fr-FR"/>
          </a:p>
        </p:txBody>
      </p:sp>
    </p:spTree>
    <p:extLst>
      <p:ext uri="{BB962C8B-B14F-4D97-AF65-F5344CB8AC3E}">
        <p14:creationId xmlns:p14="http://schemas.microsoft.com/office/powerpoint/2010/main" val="34966543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6B0841E-20A8-4E7E-9045-52950DF26279}" type="datetimeFigureOut">
              <a:rPr lang="fr-FR" smtClean="0"/>
              <a:t>03/06/2015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05426FD-ED89-4C72-8F4C-15B73F34128B}" type="slidenum">
              <a:rPr lang="fr-FR" smtClean="0"/>
              <a:t>‹N°›</a:t>
            </a:fld>
            <a:endParaRPr lang="fr-FR"/>
          </a:p>
        </p:txBody>
      </p:sp>
    </p:spTree>
    <p:extLst>
      <p:ext uri="{BB962C8B-B14F-4D97-AF65-F5344CB8AC3E}">
        <p14:creationId xmlns:p14="http://schemas.microsoft.com/office/powerpoint/2010/main" val="8674995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6B0841E-20A8-4E7E-9045-52950DF26279}" type="datetimeFigureOut">
              <a:rPr lang="fr-FR" smtClean="0"/>
              <a:t>03/06/2015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05426FD-ED89-4C72-8F4C-15B73F34128B}" type="slidenum">
              <a:rPr lang="fr-FR" smtClean="0"/>
              <a:t>‹N°›</a:t>
            </a:fld>
            <a:endParaRPr lang="fr-FR"/>
          </a:p>
        </p:txBody>
      </p:sp>
    </p:spTree>
    <p:extLst>
      <p:ext uri="{BB962C8B-B14F-4D97-AF65-F5344CB8AC3E}">
        <p14:creationId xmlns:p14="http://schemas.microsoft.com/office/powerpoint/2010/main" val="44203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B0841E-20A8-4E7E-9045-52950DF26279}" type="datetimeFigureOut">
              <a:rPr lang="fr-FR" smtClean="0"/>
              <a:t>03/06/2015</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5426FD-ED89-4C72-8F4C-15B73F34128B}" type="slidenum">
              <a:rPr lang="fr-FR" smtClean="0"/>
              <a:t>‹N°›</a:t>
            </a:fld>
            <a:endParaRPr lang="fr-FR"/>
          </a:p>
        </p:txBody>
      </p:sp>
    </p:spTree>
    <p:extLst>
      <p:ext uri="{BB962C8B-B14F-4D97-AF65-F5344CB8AC3E}">
        <p14:creationId xmlns:p14="http://schemas.microsoft.com/office/powerpoint/2010/main" val="617420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gif"/><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2.gif"/><Relationship Id="rId5" Type="http://schemas.openxmlformats.org/officeDocument/2006/relationships/image" Target="../media/image1.jp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angelmessager.vip-blog.com/" TargetMode="External"/><Relationship Id="rId1" Type="http://schemas.openxmlformats.org/officeDocument/2006/relationships/slideLayout" Target="../slideLayouts/slideLayout2.xml"/><Relationship Id="rId4" Type="http://schemas.openxmlformats.org/officeDocument/2006/relationships/image" Target="../media/image12.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l="-21000" r="-21000"/>
          </a:stretch>
        </a:blipFill>
        <a:effectLst/>
      </p:bgPr>
    </p:bg>
    <p:spTree>
      <p:nvGrpSpPr>
        <p:cNvPr id="1" name=""/>
        <p:cNvGrpSpPr/>
        <p:nvPr/>
      </p:nvGrpSpPr>
      <p:grpSpPr>
        <a:xfrm>
          <a:off x="0" y="0"/>
          <a:ext cx="0" cy="0"/>
          <a:chOff x="0" y="0"/>
          <a:chExt cx="0" cy="0"/>
        </a:xfrm>
      </p:grpSpPr>
      <p:sp>
        <p:nvSpPr>
          <p:cNvPr id="2" name="Titre 1"/>
          <p:cNvSpPr>
            <a:spLocks noGrp="1"/>
          </p:cNvSpPr>
          <p:nvPr>
            <p:ph type="ctrTitle"/>
          </p:nvPr>
        </p:nvSpPr>
        <p:spPr>
          <a:xfrm>
            <a:off x="755576" y="476672"/>
            <a:ext cx="7772400" cy="1470025"/>
          </a:xfrm>
        </p:spPr>
        <p:txBody>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Au cours d’une audience au tribunal</a:t>
            </a: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Sous-titre 2"/>
          <p:cNvSpPr>
            <a:spLocks noGrp="1"/>
          </p:cNvSpPr>
          <p:nvPr>
            <p:ph type="subTitle" idx="1"/>
          </p:nvPr>
        </p:nvSpPr>
        <p:spPr/>
        <p:txBody>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Série sur les blagues :</a:t>
            </a:r>
          </a:p>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Vous ne lui demandez pas </a:t>
            </a: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7170" name="Picture 2" descr="C:\Users\m\Desktop\grafme_com_UL32ECC72B.gif"/>
          <p:cNvPicPr>
            <a:picLocks noChangeAspect="1" noChangeArrowheads="1" noCrop="1"/>
          </p:cNvPicPr>
          <p:nvPr/>
        </p:nvPicPr>
        <p:blipFill>
          <a:blip r:embed="rId6">
            <a:clrChange>
              <a:clrFrom>
                <a:srgbClr val="FEFFFF"/>
              </a:clrFrom>
              <a:clrTo>
                <a:srgbClr val="FEFFFF">
                  <a:alpha val="0"/>
                </a:srgbClr>
              </a:clrTo>
            </a:clrChange>
            <a:extLst>
              <a:ext uri="{28A0092B-C50C-407E-A947-70E740481C1C}">
                <a14:useLocalDpi xmlns:a14="http://schemas.microsoft.com/office/drawing/2010/main" val="0"/>
              </a:ext>
            </a:extLst>
          </a:blip>
          <a:srcRect/>
          <a:stretch>
            <a:fillRect/>
          </a:stretch>
        </p:blipFill>
        <p:spPr bwMode="auto">
          <a:xfrm>
            <a:off x="7705725" y="6376987"/>
            <a:ext cx="1438275" cy="962025"/>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4" name="Bellini - Samba De Janeiro HD.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267200" y="3124200"/>
            <a:ext cx="609600" cy="609600"/>
          </a:xfrm>
          <a:prstGeom prst="rect">
            <a:avLst/>
          </a:prstGeom>
        </p:spPr>
      </p:pic>
      <p:pic>
        <p:nvPicPr>
          <p:cNvPr id="1029" name="Picture 5" descr="C:\Users\m\Pictures\pierre.gif"/>
          <p:cNvPicPr>
            <a:picLocks noChangeAspect="1" noChangeArrowheads="1" noCrop="1"/>
          </p:cNvPicPr>
          <p:nvPr/>
        </p:nvPicPr>
        <p:blipFill>
          <a:blip r:embed="rId8">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323527" y="5272087"/>
            <a:ext cx="2257425" cy="2066925"/>
          </a:xfrm>
          <a:prstGeom prst="rect">
            <a:avLst/>
          </a:prstGeom>
          <a:noFill/>
          <a:effectLst>
            <a:softEdge rad="508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1950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0" r="-20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908720"/>
            <a:ext cx="8229600" cy="5217443"/>
          </a:xfrm>
        </p:spPr>
        <p:txBody>
          <a:bodyPr>
            <a:normAutofit/>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Un procès se déroule dans la ville de Bordeaux , un avocat de la défense  appelle son 1er témoin à la barre : une vieille grand-mère.</a:t>
            </a:r>
            <a:b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r>
            <a:b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Il s'approche d'elle et lui demande :</a:t>
            </a:r>
            <a:b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r>
            <a:b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 name="Ellipse 3"/>
          <p:cNvSpPr/>
          <p:nvPr/>
        </p:nvSpPr>
        <p:spPr>
          <a:xfrm>
            <a:off x="3851920" y="2348880"/>
            <a:ext cx="1584176" cy="1656184"/>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187624" y="4725144"/>
            <a:ext cx="6912768" cy="1077218"/>
          </a:xfrm>
          <a:prstGeom prst="rect">
            <a:avLst/>
          </a:prstGeom>
        </p:spPr>
        <p:txBody>
          <a:bodyPr wrap="square">
            <a:spAutoFit/>
          </a:bodyPr>
          <a:lstStyle/>
          <a:p>
            <a:r>
              <a:rPr lang="fr-FR" sz="3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Mme Jeanne, me connaissez-vous ? »</a:t>
            </a:r>
            <a:br>
              <a:rPr lang="fr-FR" sz="3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endParaRPr lang="fr-FR" sz="3200" dirty="0"/>
          </a:p>
        </p:txBody>
      </p:sp>
    </p:spTree>
    <p:extLst>
      <p:ext uri="{BB962C8B-B14F-4D97-AF65-F5344CB8AC3E}">
        <p14:creationId xmlns:p14="http://schemas.microsoft.com/office/powerpoint/2010/main" val="2370820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grpId="0" nodeType="click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by="(-#ppt_w*2)" calcmode="lin" valueType="num">
                                      <p:cBhvr rctx="PPT">
                                        <p:cTn id="14" dur="500" autoRev="1" fill="hold">
                                          <p:stCondLst>
                                            <p:cond delay="0"/>
                                          </p:stCondLst>
                                        </p:cTn>
                                        <p:tgtEl>
                                          <p:spTgt spid="5"/>
                                        </p:tgtEl>
                                        <p:attrNameLst>
                                          <p:attrName>ppt_w</p:attrName>
                                        </p:attrNameLst>
                                      </p:cBhvr>
                                    </p:anim>
                                    <p:anim by="(#ppt_w*0.50)" calcmode="lin" valueType="num">
                                      <p:cBhvr>
                                        <p:cTn id="15" dur="500" decel="50000" autoRev="1" fill="hold">
                                          <p:stCondLst>
                                            <p:cond delay="0"/>
                                          </p:stCondLst>
                                        </p:cTn>
                                        <p:tgtEl>
                                          <p:spTgt spid="5"/>
                                        </p:tgtEl>
                                        <p:attrNameLst>
                                          <p:attrName>ppt_x</p:attrName>
                                        </p:attrNameLst>
                                      </p:cBhvr>
                                    </p:anim>
                                    <p:anim from="(-#ppt_h/2)" to="(#ppt_y)" calcmode="lin" valueType="num">
                                      <p:cBhvr>
                                        <p:cTn id="16" dur="1000" fill="hold">
                                          <p:stCondLst>
                                            <p:cond delay="0"/>
                                          </p:stCondLst>
                                        </p:cTn>
                                        <p:tgtEl>
                                          <p:spTgt spid="5"/>
                                        </p:tgtEl>
                                        <p:attrNameLst>
                                          <p:attrName>ppt_y</p:attrName>
                                        </p:attrNameLst>
                                      </p:cBhvr>
                                    </p:anim>
                                    <p:animRot by="21600000">
                                      <p:cBhvr>
                                        <p:cTn id="17"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548680"/>
            <a:ext cx="8229600" cy="5577483"/>
          </a:xfrm>
        </p:spPr>
        <p:txBody>
          <a:bodyPr>
            <a:normAutofit fontScale="92500" lnSpcReduction="10000"/>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r>
            <a:b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Oh ! Oui que je te connais depuis ton  enfance Pierrot , et sincèrement tu me déçois  beaucoup ! Tu es un grand menteur, tu trompe ta femme, tu manipules les gens et tu es médisant et calomniateur. Au lit, tu penses être un étalon , alors que tout le monde sait que tu es un mauvais coup. Tu es un trouillard et tu ne vois pas plus loin que le bout de ton nez. Oh! Oui je te connais ! Maître …»</a:t>
            </a:r>
            <a:b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r>
            <a:b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 name="Ellipse 3"/>
          <p:cNvSpPr/>
          <p:nvPr/>
        </p:nvSpPr>
        <p:spPr>
          <a:xfrm>
            <a:off x="3851920" y="2348880"/>
            <a:ext cx="1584176" cy="1656184"/>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695315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3">
                                            <p:txEl>
                                              <p:pRg st="0" end="0"/>
                                            </p:txEl>
                                          </p:spTgt>
                                        </p:tgtEl>
                                        <p:attrNameLst>
                                          <p:attrName>ppt_w</p:attrName>
                                        </p:attrNameLst>
                                      </p:cBhvr>
                                    </p:anim>
                                    <p:anim by="(#ppt_w*0.50)" calcmode="lin" valueType="num">
                                      <p:cBhvr>
                                        <p:cTn id="15" dur="500" decel="50000" autoRev="1" fill="hold">
                                          <p:stCondLst>
                                            <p:cond delay="0"/>
                                          </p:stCondLst>
                                        </p:cTn>
                                        <p:tgtEl>
                                          <p:spTgt spid="3">
                                            <p:txEl>
                                              <p:pRg st="0" end="0"/>
                                            </p:txEl>
                                          </p:spTgt>
                                        </p:tgtEl>
                                        <p:attrNameLst>
                                          <p:attrName>ppt_x</p:attrName>
                                        </p:attrNameLst>
                                      </p:cBhvr>
                                    </p:anim>
                                    <p:anim from="(-#ppt_h/2)" to="(#ppt_y)" calcmode="lin" valueType="num">
                                      <p:cBhvr>
                                        <p:cTn id="16" dur="1000" fill="hold">
                                          <p:stCondLst>
                                            <p:cond delay="0"/>
                                          </p:stCondLst>
                                        </p:cTn>
                                        <p:tgtEl>
                                          <p:spTgt spid="3">
                                            <p:txEl>
                                              <p:pRg st="0" end="0"/>
                                            </p:txEl>
                                          </p:spTgt>
                                        </p:tgtEl>
                                        <p:attrNameLst>
                                          <p:attrName>ppt_y</p:attrName>
                                        </p:attrNameLst>
                                      </p:cBhvr>
                                    </p:anim>
                                    <p:animRot by="21600000">
                                      <p:cBhvr>
                                        <p:cTn id="17"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4000" r="-14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980728"/>
            <a:ext cx="8229600" cy="5145435"/>
          </a:xfrm>
        </p:spPr>
        <p:txBody>
          <a:bodyPr>
            <a:normAutofit/>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L' avocat surpris, ne sachant que faire, pointe l'autre avocat du doigt.</a:t>
            </a:r>
            <a:b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r>
            <a:b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r>
            <a:b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5" name="Rectangle 4"/>
          <p:cNvSpPr/>
          <p:nvPr/>
        </p:nvSpPr>
        <p:spPr>
          <a:xfrm>
            <a:off x="1001079" y="3645024"/>
            <a:ext cx="7560840" cy="1569660"/>
          </a:xfrm>
          <a:prstGeom prst="rect">
            <a:avLst/>
          </a:prstGeom>
        </p:spPr>
        <p:txBody>
          <a:bodyPr wrap="square">
            <a:spAutoFit/>
          </a:bodyPr>
          <a:lstStyle/>
          <a:p>
            <a:r>
              <a:rPr lang="fr-FR" sz="3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Mme Jeanne, connaissez-vous l'avocat de la partie adverse  ? »</a:t>
            </a:r>
            <a:br>
              <a:rPr lang="fr-FR" sz="3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endParaRPr lang="fr-FR" sz="3200" dirty="0"/>
          </a:p>
        </p:txBody>
      </p:sp>
      <p:sp>
        <p:nvSpPr>
          <p:cNvPr id="6" name="Ellipse 5"/>
          <p:cNvSpPr/>
          <p:nvPr/>
        </p:nvSpPr>
        <p:spPr>
          <a:xfrm>
            <a:off x="3851920" y="2348880"/>
            <a:ext cx="1584176" cy="1656184"/>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888001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6"/>
                                        </p:tgtEl>
                                        <p:attrNameLst>
                                          <p:attrName>ppt_w</p:attrName>
                                        </p:attrNameLst>
                                      </p:cBhvr>
                                      <p:tavLst>
                                        <p:tav tm="0">
                                          <p:val>
                                            <p:strVal val="ppt_w"/>
                                          </p:val>
                                        </p:tav>
                                        <p:tav tm="100000">
                                          <p:val>
                                            <p:fltVal val="0"/>
                                          </p:val>
                                        </p:tav>
                                      </p:tavLst>
                                    </p:anim>
                                    <p:anim calcmode="lin" valueType="num">
                                      <p:cBhvr>
                                        <p:cTn id="7" dur="10"/>
                                        <p:tgtEl>
                                          <p:spTgt spid="6"/>
                                        </p:tgtEl>
                                        <p:attrNameLst>
                                          <p:attrName>ppt_h</p:attrName>
                                        </p:attrNameLst>
                                      </p:cBhvr>
                                      <p:tavLst>
                                        <p:tav tm="0">
                                          <p:val>
                                            <p:strVal val="ppt_h"/>
                                          </p:val>
                                        </p:tav>
                                        <p:tav tm="100000">
                                          <p:val>
                                            <p:fltVal val="0"/>
                                          </p:val>
                                        </p:tav>
                                      </p:tavLst>
                                    </p:anim>
                                    <p:animEffect transition="out" filter="fade">
                                      <p:cBhvr>
                                        <p:cTn id="8" dur="10"/>
                                        <p:tgtEl>
                                          <p:spTgt spid="6"/>
                                        </p:tgtEl>
                                      </p:cBhvr>
                                    </p:animEffect>
                                    <p:set>
                                      <p:cBhvr>
                                        <p:cTn id="9" dur="1" fill="hold">
                                          <p:stCondLst>
                                            <p:cond delay="9"/>
                                          </p:stCondLst>
                                        </p:cTn>
                                        <p:tgtEl>
                                          <p:spTgt spid="6"/>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grpId="0" nodeType="click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by="(-#ppt_w*2)" calcmode="lin" valueType="num">
                                      <p:cBhvr rctx="PPT">
                                        <p:cTn id="14" dur="500" autoRev="1" fill="hold">
                                          <p:stCondLst>
                                            <p:cond delay="0"/>
                                          </p:stCondLst>
                                        </p:cTn>
                                        <p:tgtEl>
                                          <p:spTgt spid="5"/>
                                        </p:tgtEl>
                                        <p:attrNameLst>
                                          <p:attrName>ppt_w</p:attrName>
                                        </p:attrNameLst>
                                      </p:cBhvr>
                                    </p:anim>
                                    <p:anim by="(#ppt_w*0.50)" calcmode="lin" valueType="num">
                                      <p:cBhvr>
                                        <p:cTn id="15" dur="500" decel="50000" autoRev="1" fill="hold">
                                          <p:stCondLst>
                                            <p:cond delay="0"/>
                                          </p:stCondLst>
                                        </p:cTn>
                                        <p:tgtEl>
                                          <p:spTgt spid="5"/>
                                        </p:tgtEl>
                                        <p:attrNameLst>
                                          <p:attrName>ppt_x</p:attrName>
                                        </p:attrNameLst>
                                      </p:cBhvr>
                                    </p:anim>
                                    <p:anim from="(-#ppt_h/2)" to="(#ppt_y)" calcmode="lin" valueType="num">
                                      <p:cBhvr>
                                        <p:cTn id="16" dur="1000" fill="hold">
                                          <p:stCondLst>
                                            <p:cond delay="0"/>
                                          </p:stCondLst>
                                        </p:cTn>
                                        <p:tgtEl>
                                          <p:spTgt spid="5"/>
                                        </p:tgtEl>
                                        <p:attrNameLst>
                                          <p:attrName>ppt_y</p:attrName>
                                        </p:attrNameLst>
                                      </p:cBhvr>
                                    </p:anim>
                                    <p:animRot by="21600000">
                                      <p:cBhvr>
                                        <p:cTn id="17"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764704"/>
            <a:ext cx="8229600" cy="5361459"/>
          </a:xfrm>
        </p:spPr>
        <p:txBody>
          <a:bodyPr>
            <a:normAutofit/>
          </a:bodyPr>
          <a:lstStyle/>
          <a:p>
            <a:r>
              <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t>
            </a: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Oh!! Que oui!!! que </a:t>
            </a:r>
            <a:r>
              <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je le connais ! Je connais </a:t>
            </a: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bien jean-jean ,depuis </a:t>
            </a:r>
            <a:r>
              <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qu'il est tout jeune. </a:t>
            </a: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Il n’a pas changé ,Il </a:t>
            </a:r>
            <a:r>
              <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est paresseux, obèse </a:t>
            </a: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,alcoolique</a:t>
            </a:r>
            <a:r>
              <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Il  est l'un des pires avocats de tout le département. Non seulement il a trompé sa femme avec trois femmes différentes, mais l'une d'entre elles est </a:t>
            </a: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ton épouse</a:t>
            </a:r>
            <a:r>
              <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Oh! Oui je le connais ! »</a:t>
            </a:r>
            <a:br>
              <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r>
              <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r>
            <a:br>
              <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endParaRPr lang="fr-F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endParaRPr lang="fr-FR" dirty="0"/>
          </a:p>
        </p:txBody>
      </p:sp>
      <p:sp>
        <p:nvSpPr>
          <p:cNvPr id="5" name="Ellipse 4"/>
          <p:cNvSpPr/>
          <p:nvPr/>
        </p:nvSpPr>
        <p:spPr>
          <a:xfrm>
            <a:off x="3851920" y="2564904"/>
            <a:ext cx="1584176" cy="1656184"/>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770227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5"/>
                                        </p:tgtEl>
                                        <p:attrNameLst>
                                          <p:attrName>ppt_w</p:attrName>
                                        </p:attrNameLst>
                                      </p:cBhvr>
                                      <p:tavLst>
                                        <p:tav tm="0">
                                          <p:val>
                                            <p:strVal val="ppt_w"/>
                                          </p:val>
                                        </p:tav>
                                        <p:tav tm="100000">
                                          <p:val>
                                            <p:fltVal val="0"/>
                                          </p:val>
                                        </p:tav>
                                      </p:tavLst>
                                    </p:anim>
                                    <p:anim calcmode="lin" valueType="num">
                                      <p:cBhvr>
                                        <p:cTn id="7" dur="10"/>
                                        <p:tgtEl>
                                          <p:spTgt spid="5"/>
                                        </p:tgtEl>
                                        <p:attrNameLst>
                                          <p:attrName>ppt_h</p:attrName>
                                        </p:attrNameLst>
                                      </p:cBhvr>
                                      <p:tavLst>
                                        <p:tav tm="0">
                                          <p:val>
                                            <p:strVal val="ppt_h"/>
                                          </p:val>
                                        </p:tav>
                                        <p:tav tm="100000">
                                          <p:val>
                                            <p:fltVal val="0"/>
                                          </p:val>
                                        </p:tav>
                                      </p:tavLst>
                                    </p:anim>
                                    <p:animEffect transition="out" filter="fade">
                                      <p:cBhvr>
                                        <p:cTn id="8" dur="10"/>
                                        <p:tgtEl>
                                          <p:spTgt spid="5"/>
                                        </p:tgtEl>
                                      </p:cBhvr>
                                    </p:animEffect>
                                    <p:set>
                                      <p:cBhvr>
                                        <p:cTn id="9" dur="1" fill="hold">
                                          <p:stCondLst>
                                            <p:cond delay="9"/>
                                          </p:stCondLst>
                                        </p:cTn>
                                        <p:tgtEl>
                                          <p:spTgt spid="5"/>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3">
                                            <p:txEl>
                                              <p:pRg st="0" end="0"/>
                                            </p:txEl>
                                          </p:spTgt>
                                        </p:tgtEl>
                                        <p:attrNameLst>
                                          <p:attrName>ppt_w</p:attrName>
                                        </p:attrNameLst>
                                      </p:cBhvr>
                                    </p:anim>
                                    <p:anim by="(#ppt_w*0.50)" calcmode="lin" valueType="num">
                                      <p:cBhvr>
                                        <p:cTn id="15" dur="500" decel="50000" autoRev="1" fill="hold">
                                          <p:stCondLst>
                                            <p:cond delay="0"/>
                                          </p:stCondLst>
                                        </p:cTn>
                                        <p:tgtEl>
                                          <p:spTgt spid="3">
                                            <p:txEl>
                                              <p:pRg st="0" end="0"/>
                                            </p:txEl>
                                          </p:spTgt>
                                        </p:tgtEl>
                                        <p:attrNameLst>
                                          <p:attrName>ppt_x</p:attrName>
                                        </p:attrNameLst>
                                      </p:cBhvr>
                                    </p:anim>
                                    <p:anim from="(-#ppt_h/2)" to="(#ppt_y)" calcmode="lin" valueType="num">
                                      <p:cBhvr>
                                        <p:cTn id="16" dur="1000" fill="hold">
                                          <p:stCondLst>
                                            <p:cond delay="0"/>
                                          </p:stCondLst>
                                        </p:cTn>
                                        <p:tgtEl>
                                          <p:spTgt spid="3">
                                            <p:txEl>
                                              <p:pRg st="0" end="0"/>
                                            </p:txEl>
                                          </p:spTgt>
                                        </p:tgtEl>
                                        <p:attrNameLst>
                                          <p:attrName>ppt_y</p:attrName>
                                        </p:attrNameLst>
                                      </p:cBhvr>
                                    </p:anim>
                                    <p:animRot by="21600000">
                                      <p:cBhvr>
                                        <p:cTn id="17"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692697"/>
            <a:ext cx="8229600" cy="3528392"/>
          </a:xfrm>
        </p:spPr>
        <p:txBody>
          <a:bodyPr>
            <a:normAutofit fontScale="92500"/>
          </a:bodyPr>
          <a:lstStyle/>
          <a:p>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L' avocat de la défense est au bord de l'apoplexie .Avant qu’il est pris la parole …</a:t>
            </a:r>
            <a:b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r>
            <a:b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Le juge demande aux deux avocats d'approcher et, d'une voix très calme leur dit :</a:t>
            </a:r>
            <a:b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a:r>
            <a:br>
              <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br>
            <a:endParaRPr lang="fr-FR"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5" name="Ellipse 4"/>
          <p:cNvSpPr/>
          <p:nvPr/>
        </p:nvSpPr>
        <p:spPr>
          <a:xfrm>
            <a:off x="3851920" y="2348880"/>
            <a:ext cx="1584176" cy="1656184"/>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864096" y="4365104"/>
            <a:ext cx="7596336" cy="2062103"/>
          </a:xfrm>
          <a:prstGeom prst="rect">
            <a:avLst/>
          </a:prstGeom>
        </p:spPr>
        <p:txBody>
          <a:bodyPr wrap="square">
            <a:spAutoFit/>
          </a:bodyPr>
          <a:lstStyle/>
          <a:p>
            <a:r>
              <a:rPr lang="fr-FR" sz="32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Si l'un de vous demande à cette dame si elle me connaît, je vous  envoie tous les deux en prison pour outrage à la Cour ,c’est bien compris ??»</a:t>
            </a:r>
          </a:p>
        </p:txBody>
      </p:sp>
    </p:spTree>
    <p:extLst>
      <p:ext uri="{BB962C8B-B14F-4D97-AF65-F5344CB8AC3E}">
        <p14:creationId xmlns:p14="http://schemas.microsoft.com/office/powerpoint/2010/main" val="2154550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5"/>
                                        </p:tgtEl>
                                        <p:attrNameLst>
                                          <p:attrName>ppt_w</p:attrName>
                                        </p:attrNameLst>
                                      </p:cBhvr>
                                      <p:tavLst>
                                        <p:tav tm="0">
                                          <p:val>
                                            <p:strVal val="ppt_w"/>
                                          </p:val>
                                        </p:tav>
                                        <p:tav tm="100000">
                                          <p:val>
                                            <p:fltVal val="0"/>
                                          </p:val>
                                        </p:tav>
                                      </p:tavLst>
                                    </p:anim>
                                    <p:anim calcmode="lin" valueType="num">
                                      <p:cBhvr>
                                        <p:cTn id="7" dur="10"/>
                                        <p:tgtEl>
                                          <p:spTgt spid="5"/>
                                        </p:tgtEl>
                                        <p:attrNameLst>
                                          <p:attrName>ppt_h</p:attrName>
                                        </p:attrNameLst>
                                      </p:cBhvr>
                                      <p:tavLst>
                                        <p:tav tm="0">
                                          <p:val>
                                            <p:strVal val="ppt_h"/>
                                          </p:val>
                                        </p:tav>
                                        <p:tav tm="100000">
                                          <p:val>
                                            <p:fltVal val="0"/>
                                          </p:val>
                                        </p:tav>
                                      </p:tavLst>
                                    </p:anim>
                                    <p:animEffect transition="out" filter="fade">
                                      <p:cBhvr>
                                        <p:cTn id="8" dur="10"/>
                                        <p:tgtEl>
                                          <p:spTgt spid="5"/>
                                        </p:tgtEl>
                                      </p:cBhvr>
                                    </p:animEffect>
                                    <p:set>
                                      <p:cBhvr>
                                        <p:cTn id="9" dur="1" fill="hold">
                                          <p:stCondLst>
                                            <p:cond delay="9"/>
                                          </p:stCondLst>
                                        </p:cTn>
                                        <p:tgtEl>
                                          <p:spTgt spid="5"/>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4">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4">
                                            <p:txEl>
                                              <p:pRg st="0" end="0"/>
                                            </p:txEl>
                                          </p:spTgt>
                                        </p:tgtEl>
                                        <p:attrNameLst>
                                          <p:attrName>ppt_w</p:attrName>
                                        </p:attrNameLst>
                                      </p:cBhvr>
                                    </p:anim>
                                    <p:anim by="(#ppt_w*0.50)" calcmode="lin" valueType="num">
                                      <p:cBhvr>
                                        <p:cTn id="15" dur="500" decel="50000" autoRev="1" fill="hold">
                                          <p:stCondLst>
                                            <p:cond delay="0"/>
                                          </p:stCondLst>
                                        </p:cTn>
                                        <p:tgtEl>
                                          <p:spTgt spid="4">
                                            <p:txEl>
                                              <p:pRg st="0" end="0"/>
                                            </p:txEl>
                                          </p:spTgt>
                                        </p:tgtEl>
                                        <p:attrNameLst>
                                          <p:attrName>ppt_x</p:attrName>
                                        </p:attrNameLst>
                                      </p:cBhvr>
                                    </p:anim>
                                    <p:anim from="(-#ppt_h/2)" to="(#ppt_y)" calcmode="lin" valueType="num">
                                      <p:cBhvr>
                                        <p:cTn id="16" dur="1000" fill="hold">
                                          <p:stCondLst>
                                            <p:cond delay="0"/>
                                          </p:stCondLst>
                                        </p:cTn>
                                        <p:tgtEl>
                                          <p:spTgt spid="4">
                                            <p:txEl>
                                              <p:pRg st="0" end="0"/>
                                            </p:txEl>
                                          </p:spTgt>
                                        </p:tgtEl>
                                        <p:attrNameLst>
                                          <p:attrName>ppt_y</p:attrName>
                                        </p:attrNameLst>
                                      </p:cBhvr>
                                    </p:anim>
                                    <p:animRot by="21600000">
                                      <p:cBhvr>
                                        <p:cTn id="17"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100000">
              <a:schemeClr val="bg2">
                <a:lumMod val="75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dirty="0"/>
          </a:p>
        </p:txBody>
      </p:sp>
      <p:graphicFrame>
        <p:nvGraphicFramePr>
          <p:cNvPr id="5" name="Espace réservé du contenu 4"/>
          <p:cNvGraphicFramePr>
            <a:graphicFrameLocks noGrp="1"/>
          </p:cNvGraphicFramePr>
          <p:nvPr>
            <p:ph idx="1"/>
          </p:nvPr>
        </p:nvGraphicFramePr>
        <p:xfrm>
          <a:off x="457200" y="3680301"/>
          <a:ext cx="8229600" cy="365760"/>
        </p:xfrm>
        <a:graphic>
          <a:graphicData uri="http://schemas.openxmlformats.org/drawingml/2006/table">
            <a:tbl>
              <a:tblPr/>
              <a:tblGrid>
                <a:gridCol w="4114800"/>
                <a:gridCol w="4114800"/>
              </a:tblGrid>
              <a:tr h="0">
                <a:tc>
                  <a:txBody>
                    <a:bodyPr/>
                    <a:lstStyle/>
                    <a:p>
                      <a:endParaRPr lang="fr-FR"/>
                    </a:p>
                  </a:txBody>
                  <a:tcPr anchor="ctr">
                    <a:lnL>
                      <a:noFill/>
                    </a:lnL>
                    <a:lnR>
                      <a:noFill/>
                    </a:lnR>
                    <a:lnT>
                      <a:noFill/>
                    </a:lnT>
                    <a:lnB>
                      <a:noFill/>
                    </a:lnB>
                  </a:tcPr>
                </a:tc>
                <a:tc>
                  <a:txBody>
                    <a:bodyPr/>
                    <a:lstStyle/>
                    <a:p>
                      <a:r>
                        <a:rPr lang="fr-FR" dirty="0">
                          <a:hlinkClick r:id="rId2"/>
                        </a:rPr>
                        <a:t>http://angelmessager.vip-blog.com</a:t>
                      </a:r>
                      <a:r>
                        <a:rPr lang="fr-FR" dirty="0"/>
                        <a:t> </a:t>
                      </a:r>
                    </a:p>
                  </a:txBody>
                  <a:tcPr anchor="ctr">
                    <a:lnL>
                      <a:noFill/>
                    </a:lnL>
                    <a:lnR>
                      <a:noFill/>
                    </a:lnR>
                    <a:lnT>
                      <a:noFill/>
                    </a:lnT>
                    <a:lnB>
                      <a:noFill/>
                    </a:lnB>
                  </a:tcPr>
                </a:tc>
              </a:tr>
            </a:tbl>
          </a:graphicData>
        </a:graphic>
      </p:graphicFrame>
      <p:pic>
        <p:nvPicPr>
          <p:cNvPr id="4098" name="Picture 2" descr="C:\Users\m\Desktop\a1 - Copie (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388" y="404666"/>
            <a:ext cx="7767637" cy="5846763"/>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m\Desktop\grafme-com-ul31413673-2193957.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787659" y="2382877"/>
            <a:ext cx="2360662" cy="332487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563437" y="4955606"/>
            <a:ext cx="2809106" cy="100811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107287" tIns="53643" rIns="107287" bIns="53643" rtlCol="0" anchor="ctr"/>
          <a:lstStyle/>
          <a:p>
            <a:pPr algn="ctr"/>
            <a:endParaRPr lang="fr-FR"/>
          </a:p>
        </p:txBody>
      </p:sp>
      <p:sp>
        <p:nvSpPr>
          <p:cNvPr id="9" name="Rectangle 8"/>
          <p:cNvSpPr/>
          <p:nvPr/>
        </p:nvSpPr>
        <p:spPr>
          <a:xfrm>
            <a:off x="687388" y="5663886"/>
            <a:ext cx="7767637" cy="58754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Rectangle 12"/>
          <p:cNvSpPr/>
          <p:nvPr/>
        </p:nvSpPr>
        <p:spPr>
          <a:xfrm>
            <a:off x="3665737" y="5707754"/>
            <a:ext cx="4605235" cy="461665"/>
          </a:xfrm>
          <a:prstGeom prst="rect">
            <a:avLst/>
          </a:prstGeom>
        </p:spPr>
        <p:txBody>
          <a:bodyPr wrap="none">
            <a:spAutoFit/>
          </a:bodyPr>
          <a:lstStyle/>
          <a:p>
            <a:r>
              <a:rPr lang="fr-FR" sz="2400" dirty="0">
                <a:hlinkClick r:id="rId2"/>
              </a:rPr>
              <a:t>http://angelmessager.vip-blog.com</a:t>
            </a:r>
            <a:r>
              <a:rPr lang="fr-FR" sz="2400" dirty="0"/>
              <a:t> </a:t>
            </a:r>
          </a:p>
        </p:txBody>
      </p:sp>
      <p:sp>
        <p:nvSpPr>
          <p:cNvPr id="14" name="Rectangle 13"/>
          <p:cNvSpPr/>
          <p:nvPr/>
        </p:nvSpPr>
        <p:spPr>
          <a:xfrm>
            <a:off x="2045158" y="5763663"/>
            <a:ext cx="994183" cy="400110"/>
          </a:xfrm>
          <a:prstGeom prst="rect">
            <a:avLst/>
          </a:prstGeom>
        </p:spPr>
        <p:txBody>
          <a:bodyPr wrap="none">
            <a:spAutoFit/>
          </a:bodyPr>
          <a:lstStyle/>
          <a:p>
            <a:r>
              <a:rPr lang="fr-FR" sz="2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VU SUR</a:t>
            </a:r>
            <a:endParaRPr lang="fr-FR" sz="2000" dirty="0"/>
          </a:p>
        </p:txBody>
      </p:sp>
    </p:spTree>
    <p:extLst>
      <p:ext uri="{BB962C8B-B14F-4D97-AF65-F5344CB8AC3E}">
        <p14:creationId xmlns:p14="http://schemas.microsoft.com/office/powerpoint/2010/main" val="1702958154"/>
      </p:ext>
    </p:extLst>
  </p:cSld>
  <p:clrMapOvr>
    <a:masterClrMapping/>
  </p:clrMapOvr>
  <p:timing>
    <p:tnLst>
      <p:par>
        <p:cTn id="1" dur="indefinite" restart="never" nodeType="tmRoot"/>
      </p:par>
    </p:tnLst>
  </p:timing>
</p:sld>
</file>

<file path=ppt/theme/theme1.xml><?xml version="1.0" encoding="utf-8"?>
<a:theme xmlns:a="http://schemas.openxmlformats.org/drawingml/2006/main" name="audience au tribuna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audience au tribunal...♥♥</Template>
  <TotalTime>0</TotalTime>
  <Words>64</Words>
  <Application>Microsoft Office PowerPoint</Application>
  <PresentationFormat>Affichage à l'écran (4:3)</PresentationFormat>
  <Paragraphs>15</Paragraphs>
  <Slides>7</Slides>
  <Notes>1</Notes>
  <HiddenSlides>0</HiddenSlides>
  <MMClips>1</MMClips>
  <ScaleCrop>false</ScaleCrop>
  <HeadingPairs>
    <vt:vector size="4" baseType="variant">
      <vt:variant>
        <vt:lpstr>Thème</vt:lpstr>
      </vt:variant>
      <vt:variant>
        <vt:i4>1</vt:i4>
      </vt:variant>
      <vt:variant>
        <vt:lpstr>Titres des diapositives</vt:lpstr>
      </vt:variant>
      <vt:variant>
        <vt:i4>7</vt:i4>
      </vt:variant>
    </vt:vector>
  </HeadingPairs>
  <TitlesOfParts>
    <vt:vector size="8" baseType="lpstr">
      <vt:lpstr>audience au tribunal...♥♥</vt:lpstr>
      <vt:lpstr>Au cours d’une audience au tribunal</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keywords>25034247</cp:keywords>
  <cp:lastModifiedBy/>
  <cp:revision>1</cp:revision>
  <dcterms:created xsi:type="dcterms:W3CDTF">2015-06-03T05:58:04Z</dcterms:created>
  <dcterms:modified xsi:type="dcterms:W3CDTF">2015-06-03T06:00:44Z</dcterms:modified>
</cp:coreProperties>
</file>