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84" r:id="rId3"/>
    <p:sldId id="257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85" r:id="rId15"/>
    <p:sldId id="286" r:id="rId16"/>
    <p:sldId id="289" r:id="rId17"/>
    <p:sldId id="287" r:id="rId18"/>
    <p:sldId id="288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82" r:id="rId28"/>
    <p:sldId id="276" r:id="rId29"/>
    <p:sldId id="283" r:id="rId30"/>
    <p:sldId id="277" r:id="rId31"/>
    <p:sldId id="278" r:id="rId32"/>
    <p:sldId id="279" r:id="rId33"/>
    <p:sldId id="280" r:id="rId34"/>
    <p:sldId id="281" r:id="rId35"/>
    <p:sldId id="291" r:id="rId36"/>
    <p:sldId id="292" r:id="rId3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FFFF00"/>
    <a:srgbClr val="CC3300"/>
    <a:srgbClr val="6699FF"/>
    <a:srgbClr val="FF6600"/>
    <a:srgbClr val="FF33CC"/>
    <a:srgbClr val="6600CC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267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AC5E4A6-E59C-48AD-B006-8BE9E645FD7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70504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A18FBF4D-4931-4AB0-AA7B-43927FC7454C}" type="slidenum">
              <a:rPr lang="it-IT" altLang="it-IT" sz="1200" smtClean="0"/>
              <a:pPr/>
              <a:t>1</a:t>
            </a:fld>
            <a:endParaRPr lang="it-IT" altLang="it-IT" sz="1200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5217D41A-74F9-4A86-B94F-A48E927A5C0C}" type="slidenum">
              <a:rPr lang="it-IT" altLang="it-IT" sz="1200" smtClean="0"/>
              <a:pPr/>
              <a:t>2</a:t>
            </a:fld>
            <a:endParaRPr lang="it-IT" altLang="it-IT" sz="1200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8A810822-A897-4F24-BEE9-EDB6369C4E4F}" type="slidenum">
              <a:rPr lang="it-IT" altLang="it-IT" sz="1200" smtClean="0"/>
              <a:pPr/>
              <a:t>3</a:t>
            </a:fld>
            <a:endParaRPr lang="it-IT" altLang="it-IT" sz="1200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DE68EC8E-1875-4E66-9CBA-F71BAFB619D0}" type="slidenum">
              <a:rPr lang="it-IT" altLang="it-IT" sz="1200" smtClean="0"/>
              <a:pPr/>
              <a:t>4</a:t>
            </a:fld>
            <a:endParaRPr lang="it-IT" altLang="it-IT" sz="1200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1EE6CE89-C963-4DEA-B24E-9514B6848994}" type="slidenum">
              <a:rPr lang="it-IT" altLang="it-IT" sz="1200" smtClean="0"/>
              <a:pPr/>
              <a:t>5</a:t>
            </a:fld>
            <a:endParaRPr lang="it-IT" altLang="it-IT" sz="1200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310025EB-BBAE-4DFE-8086-17497A32259C}" type="slidenum">
              <a:rPr lang="it-IT" altLang="it-IT" sz="1200" smtClean="0"/>
              <a:pPr/>
              <a:t>6</a:t>
            </a:fld>
            <a:endParaRPr lang="it-IT" altLang="it-IT" sz="1200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58FAFDCE-FDDF-42BA-AA6F-B00FB206D04F}" type="slidenum">
              <a:rPr lang="it-IT" altLang="it-IT" sz="1200" smtClean="0"/>
              <a:pPr/>
              <a:t>7</a:t>
            </a:fld>
            <a:endParaRPr lang="it-IT" altLang="it-IT" sz="1200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A8514CFB-342C-47A4-A8F5-F665C2097760}" type="slidenum">
              <a:rPr lang="it-IT" altLang="it-IT" sz="1200" smtClean="0"/>
              <a:pPr/>
              <a:t>8</a:t>
            </a:fld>
            <a:endParaRPr lang="it-IT" altLang="it-IT" sz="1200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DBCFF339-F497-4EAB-A1F8-7DDB585D2DD6}" type="slidenum">
              <a:rPr lang="it-IT" altLang="it-IT" sz="1200" smtClean="0"/>
              <a:pPr/>
              <a:t>9</a:t>
            </a:fld>
            <a:endParaRPr lang="it-IT" altLang="it-IT" sz="1200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6F792BB8-641D-42ED-89E7-EF75BC97E57F}" type="slidenum">
              <a:rPr lang="it-IT" altLang="it-IT" sz="1200" smtClean="0"/>
              <a:pPr/>
              <a:t>10</a:t>
            </a:fld>
            <a:endParaRPr lang="it-IT" altLang="it-IT" sz="1200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B9B2BD54-80DE-43BC-84D1-688B152E730C}" type="slidenum">
              <a:rPr lang="it-IT" altLang="it-IT" sz="1200" smtClean="0"/>
              <a:pPr/>
              <a:t>11</a:t>
            </a:fld>
            <a:endParaRPr lang="it-IT" altLang="it-IT" sz="1200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E46645BC-0BE5-4442-A89A-07C8B04DCEAA}" type="slidenum">
              <a:rPr lang="it-IT" altLang="it-IT" sz="1200" smtClean="0"/>
              <a:pPr/>
              <a:t>12</a:t>
            </a:fld>
            <a:endParaRPr lang="it-IT" altLang="it-IT" sz="1200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ED1ECCAC-2398-4202-81BE-B145D0038C68}" type="slidenum">
              <a:rPr lang="it-IT" altLang="it-IT" sz="1200" smtClean="0"/>
              <a:pPr/>
              <a:t>13</a:t>
            </a:fld>
            <a:endParaRPr lang="it-IT" altLang="it-IT" sz="1200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A9A439F8-2199-4372-BD4C-A0727E63F5A0}" type="slidenum">
              <a:rPr lang="it-IT" altLang="it-IT" sz="1200" smtClean="0"/>
              <a:pPr/>
              <a:t>14</a:t>
            </a:fld>
            <a:endParaRPr lang="it-IT" altLang="it-IT" sz="1200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F0B292D5-1218-4146-A406-61CCDC75C560}" type="slidenum">
              <a:rPr lang="it-IT" altLang="it-IT" sz="1200" smtClean="0"/>
              <a:pPr/>
              <a:t>15</a:t>
            </a:fld>
            <a:endParaRPr lang="it-IT" altLang="it-IT" sz="1200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39B23D4F-71AA-4418-9BB4-EDDC4696E935}" type="slidenum">
              <a:rPr lang="it-IT" altLang="it-IT" sz="1200" smtClean="0"/>
              <a:pPr/>
              <a:t>16</a:t>
            </a:fld>
            <a:endParaRPr lang="it-IT" altLang="it-IT" sz="1200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58F12BEC-4C58-4D92-B2B1-E8435A2D221E}" type="slidenum">
              <a:rPr lang="it-IT" altLang="it-IT" sz="1200" smtClean="0"/>
              <a:pPr/>
              <a:t>17</a:t>
            </a:fld>
            <a:endParaRPr lang="it-IT" altLang="it-IT" sz="1200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236F3DEB-DF8F-4B98-B2D2-22C22BC77D96}" type="slidenum">
              <a:rPr lang="it-IT" altLang="it-IT" sz="1200" smtClean="0"/>
              <a:pPr/>
              <a:t>18</a:t>
            </a:fld>
            <a:endParaRPr lang="it-IT" altLang="it-IT" sz="1200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E74D3637-3596-43C4-AD60-22CA18657392}" type="slidenum">
              <a:rPr lang="it-IT" altLang="it-IT" sz="1200" smtClean="0"/>
              <a:pPr/>
              <a:t>19</a:t>
            </a:fld>
            <a:endParaRPr lang="it-IT" altLang="it-IT" sz="1200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AE6765F9-BF26-4752-BC2F-D9251BA427FB}" type="slidenum">
              <a:rPr lang="it-IT" altLang="it-IT" sz="1200" smtClean="0"/>
              <a:pPr/>
              <a:t>20</a:t>
            </a:fld>
            <a:endParaRPr lang="it-IT" altLang="it-IT" sz="1200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24AB95A0-4D97-49BB-B20B-F339B6CC0457}" type="slidenum">
              <a:rPr lang="it-IT" altLang="it-IT" sz="1200" smtClean="0"/>
              <a:pPr/>
              <a:t>21</a:t>
            </a:fld>
            <a:endParaRPr lang="it-IT" altLang="it-IT" sz="1200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5B3183B5-3E26-4B1E-816E-745B38CB17A6}" type="slidenum">
              <a:rPr lang="it-IT" altLang="it-IT" sz="1200" smtClean="0"/>
              <a:pPr/>
              <a:t>22</a:t>
            </a:fld>
            <a:endParaRPr lang="it-IT" altLang="it-IT" sz="1200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A6C1D93F-3198-46E2-B2D8-587198FC162C}" type="slidenum">
              <a:rPr lang="it-IT" altLang="it-IT" sz="1200" smtClean="0"/>
              <a:pPr/>
              <a:t>23</a:t>
            </a:fld>
            <a:endParaRPr lang="it-IT" altLang="it-IT" sz="1200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47A97412-F417-4EA0-849E-23350A21918F}" type="slidenum">
              <a:rPr lang="it-IT" altLang="it-IT" sz="1200" smtClean="0"/>
              <a:pPr/>
              <a:t>24</a:t>
            </a:fld>
            <a:endParaRPr lang="it-IT" altLang="it-IT" sz="1200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7AEE107F-5734-4F78-BA75-FA1202D3752A}" type="slidenum">
              <a:rPr lang="it-IT" altLang="it-IT" sz="1200" smtClean="0"/>
              <a:pPr/>
              <a:t>25</a:t>
            </a:fld>
            <a:endParaRPr lang="it-IT" altLang="it-IT" sz="1200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6EF6C6CD-8F7C-4F0F-B356-B9F43C7DC70F}" type="slidenum">
              <a:rPr lang="it-IT" altLang="it-IT" sz="1200" smtClean="0"/>
              <a:pPr/>
              <a:t>26</a:t>
            </a:fld>
            <a:endParaRPr lang="it-IT" altLang="it-IT" sz="1200" smtClean="0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C4CA9D01-DCE7-4D55-9046-D8238EE49BC4}" type="slidenum">
              <a:rPr lang="it-IT" altLang="it-IT" sz="1200" smtClean="0"/>
              <a:pPr/>
              <a:t>27</a:t>
            </a:fld>
            <a:endParaRPr lang="it-IT" altLang="it-IT" sz="1200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C42A7A20-2EB5-4758-9085-AF360F67546E}" type="slidenum">
              <a:rPr lang="it-IT" altLang="it-IT" sz="1200" smtClean="0"/>
              <a:pPr/>
              <a:t>28</a:t>
            </a:fld>
            <a:endParaRPr lang="it-IT" altLang="it-IT" sz="1200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1FD84BF9-552E-4362-A085-E331634B4998}" type="slidenum">
              <a:rPr lang="it-IT" altLang="it-IT" sz="1200" smtClean="0"/>
              <a:pPr/>
              <a:t>29</a:t>
            </a:fld>
            <a:endParaRPr lang="it-IT" altLang="it-IT" sz="1200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3870B826-D4A7-43EB-B643-C36C0DC5C65C}" type="slidenum">
              <a:rPr lang="it-IT" altLang="it-IT" sz="1200" smtClean="0"/>
              <a:pPr/>
              <a:t>30</a:t>
            </a:fld>
            <a:endParaRPr lang="it-IT" altLang="it-IT" sz="1200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dirty="0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D7958843-709E-411A-A74C-94E014F92186}" type="slidenum">
              <a:rPr lang="it-IT" altLang="it-IT" sz="1200" smtClean="0"/>
              <a:pPr/>
              <a:t>31</a:t>
            </a:fld>
            <a:endParaRPr lang="it-IT" altLang="it-IT" sz="1200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20DC88B8-C320-4A46-8723-6F1B922F7B5D}" type="slidenum">
              <a:rPr lang="it-IT" altLang="it-IT" sz="1200" smtClean="0"/>
              <a:pPr/>
              <a:t>32</a:t>
            </a:fld>
            <a:endParaRPr lang="it-IT" altLang="it-IT" sz="1200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BF75082D-2B62-4BF4-B350-3C6326C347DB}" type="slidenum">
              <a:rPr lang="it-IT" altLang="it-IT" sz="1200" smtClean="0"/>
              <a:pPr/>
              <a:t>33</a:t>
            </a:fld>
            <a:endParaRPr lang="it-IT" altLang="it-IT" sz="1200" smtClean="0"/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it-IT" alt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9619240"/>
      </p:ext>
    </p:extLst>
  </p:cSld>
  <p:clrMapOvr>
    <a:masterClrMapping/>
  </p:clrMapOvr>
  <p:transition spd="med" advTm="42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4015135"/>
      </p:ext>
    </p:extLst>
  </p:cSld>
  <p:clrMapOvr>
    <a:masterClrMapping/>
  </p:clrMapOvr>
  <p:transition spd="med" advTm="42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169106323"/>
      </p:ext>
    </p:extLst>
  </p:cSld>
  <p:clrMapOvr>
    <a:masterClrMapping/>
  </p:clrMapOvr>
  <p:transition spd="med" advTm="42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6206632"/>
      </p:ext>
    </p:extLst>
  </p:cSld>
  <p:clrMapOvr>
    <a:masterClrMapping/>
  </p:clrMapOvr>
  <p:transition spd="med" advTm="42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16097629"/>
      </p:ext>
    </p:extLst>
  </p:cSld>
  <p:clrMapOvr>
    <a:masterClrMapping/>
  </p:clrMapOvr>
  <p:transition spd="med" advTm="42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8315100"/>
      </p:ext>
    </p:extLst>
  </p:cSld>
  <p:clrMapOvr>
    <a:masterClrMapping/>
  </p:clrMapOvr>
  <p:transition spd="med" advTm="42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8415768"/>
      </p:ext>
    </p:extLst>
  </p:cSld>
  <p:clrMapOvr>
    <a:masterClrMapping/>
  </p:clrMapOvr>
  <p:transition spd="med" advTm="42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2307220076"/>
      </p:ext>
    </p:extLst>
  </p:cSld>
  <p:clrMapOvr>
    <a:masterClrMapping/>
  </p:clrMapOvr>
  <p:transition spd="med" advTm="42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  <p:extLst>
      <p:ext uri="{BB962C8B-B14F-4D97-AF65-F5344CB8AC3E}">
        <p14:creationId xmlns:p14="http://schemas.microsoft.com/office/powerpoint/2010/main" val="3788425375"/>
      </p:ext>
    </p:extLst>
  </p:cSld>
  <p:clrMapOvr>
    <a:masterClrMapping/>
  </p:clrMapOvr>
  <p:transition spd="med" advTm="42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6669120"/>
      </p:ext>
    </p:extLst>
  </p:cSld>
  <p:clrMapOvr>
    <a:masterClrMapping/>
  </p:clrMapOvr>
  <p:transition spd="med" advTm="42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50292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5029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0777858"/>
      </p:ext>
    </p:extLst>
  </p:cSld>
  <p:clrMapOvr>
    <a:masterClrMapping/>
  </p:clrMapOvr>
  <p:transition spd="med" advTm="42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588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28" indent="0" algn="ctr">
              <a:buNone/>
              <a:defRPr/>
            </a:lvl2pPr>
            <a:lvl3pPr marL="914258" indent="0" algn="ctr">
              <a:buNone/>
              <a:defRPr/>
            </a:lvl3pPr>
            <a:lvl4pPr marL="1371387" indent="0" algn="ctr">
              <a:buNone/>
              <a:defRPr/>
            </a:lvl4pPr>
            <a:lvl5pPr marL="1828516" indent="0" algn="ctr">
              <a:buNone/>
              <a:defRPr/>
            </a:lvl5pPr>
            <a:lvl6pPr marL="2285644" indent="0" algn="ctr">
              <a:buNone/>
              <a:defRPr/>
            </a:lvl6pPr>
            <a:lvl7pPr marL="2742774" indent="0" algn="ctr">
              <a:buNone/>
              <a:defRPr/>
            </a:lvl7pPr>
            <a:lvl8pPr marL="3199902" indent="0" algn="ctr">
              <a:buNone/>
              <a:defRPr/>
            </a:lvl8pPr>
            <a:lvl9pPr marL="3657032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C5341-F4C4-48D2-B423-C0384E3331D3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36031"/>
      </p:ext>
    </p:extLst>
  </p:cSld>
  <p:clrMapOvr>
    <a:masterClrMapping/>
  </p:clrMapOvr>
  <p:transition spd="slow"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302E1-CB6D-4277-AE38-9CC12DF75DF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45147"/>
      </p:ext>
    </p:extLst>
  </p:cSld>
  <p:clrMapOvr>
    <a:masterClrMapping/>
  </p:clrMapOvr>
  <p:transition spd="slow" advClick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7047"/>
            <a:ext cx="7772400" cy="1362076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2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28" indent="0">
              <a:buNone/>
              <a:defRPr sz="1800"/>
            </a:lvl2pPr>
            <a:lvl3pPr marL="914258" indent="0">
              <a:buNone/>
              <a:defRPr sz="1600"/>
            </a:lvl3pPr>
            <a:lvl4pPr marL="1371387" indent="0">
              <a:buNone/>
              <a:defRPr sz="1400"/>
            </a:lvl4pPr>
            <a:lvl5pPr marL="1828516" indent="0">
              <a:buNone/>
              <a:defRPr sz="1400"/>
            </a:lvl5pPr>
            <a:lvl6pPr marL="2285644" indent="0">
              <a:buNone/>
              <a:defRPr sz="1400"/>
            </a:lvl6pPr>
            <a:lvl7pPr marL="2742774" indent="0">
              <a:buNone/>
              <a:defRPr sz="1400"/>
            </a:lvl7pPr>
            <a:lvl8pPr marL="3199902" indent="0">
              <a:buNone/>
              <a:defRPr sz="1400"/>
            </a:lvl8pPr>
            <a:lvl9pPr marL="3657032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863381-A777-4306-B5BD-CDED04E406DB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190717"/>
      </p:ext>
    </p:extLst>
  </p:cSld>
  <p:clrMapOvr>
    <a:masterClrMapping/>
  </p:clrMapOvr>
  <p:transition spd="slow" advClick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1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1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7D296-0572-4FEA-ABB3-B1984B5F4B7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807334"/>
      </p:ext>
    </p:extLst>
  </p:cSld>
  <p:clrMapOvr>
    <a:masterClrMapping/>
  </p:clrMapOvr>
  <p:transition spd="slow" advClick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600" b="1"/>
            </a:lvl4pPr>
            <a:lvl5pPr marL="1828516" indent="0">
              <a:buNone/>
              <a:defRPr sz="1600" b="1"/>
            </a:lvl5pPr>
            <a:lvl6pPr marL="2285644" indent="0">
              <a:buNone/>
              <a:defRPr sz="1600" b="1"/>
            </a:lvl6pPr>
            <a:lvl7pPr marL="2742774" indent="0">
              <a:buNone/>
              <a:defRPr sz="1600" b="1"/>
            </a:lvl7pPr>
            <a:lvl8pPr marL="3199902" indent="0">
              <a:buNone/>
              <a:defRPr sz="1600" b="1"/>
            </a:lvl8pPr>
            <a:lvl9pPr marL="365703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33" y="1535117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8" indent="0">
              <a:buNone/>
              <a:defRPr sz="2000" b="1"/>
            </a:lvl2pPr>
            <a:lvl3pPr marL="914258" indent="0">
              <a:buNone/>
              <a:defRPr sz="1800" b="1"/>
            </a:lvl3pPr>
            <a:lvl4pPr marL="1371387" indent="0">
              <a:buNone/>
              <a:defRPr sz="1600" b="1"/>
            </a:lvl4pPr>
            <a:lvl5pPr marL="1828516" indent="0">
              <a:buNone/>
              <a:defRPr sz="1600" b="1"/>
            </a:lvl5pPr>
            <a:lvl6pPr marL="2285644" indent="0">
              <a:buNone/>
              <a:defRPr sz="1600" b="1"/>
            </a:lvl6pPr>
            <a:lvl7pPr marL="2742774" indent="0">
              <a:buNone/>
              <a:defRPr sz="1600" b="1"/>
            </a:lvl7pPr>
            <a:lvl8pPr marL="3199902" indent="0">
              <a:buNone/>
              <a:defRPr sz="1600" b="1"/>
            </a:lvl8pPr>
            <a:lvl9pPr marL="3657032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B5D2A-3494-43F1-AC41-43F44CD85EF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728343"/>
      </p:ext>
    </p:extLst>
  </p:cSld>
  <p:clrMapOvr>
    <a:masterClrMapping/>
  </p:clrMapOvr>
  <p:transition spd="slow" advClick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BC239-30F3-4C39-B719-D0AF2F22A23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64531"/>
      </p:ext>
    </p:extLst>
  </p:cSld>
  <p:clrMapOvr>
    <a:masterClrMapping/>
  </p:clrMapOvr>
  <p:transition spd="slow" advClick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70B34-6BE9-4C15-AC0F-427C7B1463A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242200"/>
      </p:ext>
    </p:extLst>
  </p:cSld>
  <p:clrMapOvr>
    <a:masterClrMapping/>
  </p:clrMapOvr>
  <p:transition spd="slow" advClick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19" y="273192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199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8" indent="0">
              <a:buNone/>
              <a:defRPr sz="1000"/>
            </a:lvl3pPr>
            <a:lvl4pPr marL="1371387" indent="0">
              <a:buNone/>
              <a:defRPr sz="900"/>
            </a:lvl4pPr>
            <a:lvl5pPr marL="1828516" indent="0">
              <a:buNone/>
              <a:defRPr sz="900"/>
            </a:lvl5pPr>
            <a:lvl6pPr marL="2285644" indent="0">
              <a:buNone/>
              <a:defRPr sz="900"/>
            </a:lvl6pPr>
            <a:lvl7pPr marL="2742774" indent="0">
              <a:buNone/>
              <a:defRPr sz="900"/>
            </a:lvl7pPr>
            <a:lvl8pPr marL="3199902" indent="0">
              <a:buNone/>
              <a:defRPr sz="900"/>
            </a:lvl8pPr>
            <a:lvl9pPr marL="365703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AD138-8D08-47F9-AF6B-62C7D7B97A3A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480503"/>
      </p:ext>
    </p:extLst>
  </p:cSld>
  <p:clrMapOvr>
    <a:masterClrMapping/>
  </p:clrMapOvr>
  <p:transition spd="slow" advClick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743"/>
            <a:ext cx="5486400" cy="5667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28" indent="0">
              <a:buNone/>
              <a:defRPr sz="2800"/>
            </a:lvl2pPr>
            <a:lvl3pPr marL="914258" indent="0">
              <a:buNone/>
              <a:defRPr sz="2400"/>
            </a:lvl3pPr>
            <a:lvl4pPr marL="1371387" indent="0">
              <a:buNone/>
              <a:defRPr sz="2000"/>
            </a:lvl4pPr>
            <a:lvl5pPr marL="1828516" indent="0">
              <a:buNone/>
              <a:defRPr sz="2000"/>
            </a:lvl5pPr>
            <a:lvl6pPr marL="2285644" indent="0">
              <a:buNone/>
              <a:defRPr sz="2000"/>
            </a:lvl6pPr>
            <a:lvl7pPr marL="2742774" indent="0">
              <a:buNone/>
              <a:defRPr sz="2000"/>
            </a:lvl7pPr>
            <a:lvl8pPr marL="3199902" indent="0">
              <a:buNone/>
              <a:defRPr sz="2000"/>
            </a:lvl8pPr>
            <a:lvl9pPr marL="3657032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496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28" indent="0">
              <a:buNone/>
              <a:defRPr sz="1200"/>
            </a:lvl2pPr>
            <a:lvl3pPr marL="914258" indent="0">
              <a:buNone/>
              <a:defRPr sz="1000"/>
            </a:lvl3pPr>
            <a:lvl4pPr marL="1371387" indent="0">
              <a:buNone/>
              <a:defRPr sz="900"/>
            </a:lvl4pPr>
            <a:lvl5pPr marL="1828516" indent="0">
              <a:buNone/>
              <a:defRPr sz="900"/>
            </a:lvl5pPr>
            <a:lvl6pPr marL="2285644" indent="0">
              <a:buNone/>
              <a:defRPr sz="900"/>
            </a:lvl6pPr>
            <a:lvl7pPr marL="2742774" indent="0">
              <a:buNone/>
              <a:defRPr sz="900"/>
            </a:lvl7pPr>
            <a:lvl8pPr marL="3199902" indent="0">
              <a:buNone/>
              <a:defRPr sz="900"/>
            </a:lvl8pPr>
            <a:lvl9pPr marL="3657032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82D91-B579-44B8-8CB4-95C594BAAD25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099580"/>
      </p:ext>
    </p:extLst>
  </p:cSld>
  <p:clrMapOvr>
    <a:masterClrMapping/>
  </p:clrMapOvr>
  <p:transition spd="slow" advClick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4E4CD-8A24-42E2-8D93-4420CD09DBB1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170760"/>
      </p:ext>
    </p:extLst>
  </p:cSld>
  <p:clrMapOvr>
    <a:masterClrMapping/>
  </p:clrMapOvr>
  <p:transition spd="slow" advClick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72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1" y="512772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20400-6B98-499F-863B-2530DE57AF89}" type="slidenum">
              <a:rPr lang="en-US">
                <a:solidFill>
                  <a:srgbClr val="EAEBDE"/>
                </a:solidFill>
              </a:rPr>
              <a:pPr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807483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4864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2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omic Sans MS" pitchFamily="66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omic Sans MS" pitchFamily="66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omic Sans MS" pitchFamily="66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omic Sans MS" pitchFamily="66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4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6" tIns="45712" rIns="91426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833"/>
            <a:ext cx="21336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 eaLnBrk="1" hangingPunct="1"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833"/>
            <a:ext cx="55626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 eaLnBrk="1" hangingPunct="1">
              <a:defRPr/>
            </a:pPr>
            <a:endParaRPr lang="en-US">
              <a:solidFill>
                <a:srgbClr val="EAEBDE"/>
              </a:solidFill>
            </a:endParaRPr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833"/>
            <a:ext cx="457200" cy="365125"/>
          </a:xfrm>
          <a:prstGeom prst="rect">
            <a:avLst/>
          </a:prstGeom>
        </p:spPr>
        <p:txBody>
          <a:bodyPr vert="horz" lIns="91426" tIns="45712" rIns="91426" bIns="45712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 eaLnBrk="1" hangingPunct="1">
              <a:defRPr/>
            </a:pPr>
            <a:fld id="{30D6F74D-F8B4-4548-AD0F-F4F29C0E254F}" type="slidenum">
              <a:rPr lang="en-US">
                <a:solidFill>
                  <a:srgbClr val="EAEBDE"/>
                </a:solidFill>
              </a:rPr>
              <a:pPr eaLnBrk="1" hangingPunct="1">
                <a:defRPr/>
              </a:pPr>
              <a:t>‹N›</a:t>
            </a:fld>
            <a:endParaRPr lang="en-US">
              <a:solidFill>
                <a:srgbClr val="EAEBD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93524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12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258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387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516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09575" indent="-341313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8188" indent="-2841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3775" indent="-2270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58888" indent="-227013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79550" indent="-207963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036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166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294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423" indent="-209518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8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7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16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44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74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02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32" algn="l" defTabSz="9142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5.png"/><Relationship Id="rId4" Type="http://schemas.openxmlformats.org/officeDocument/2006/relationships/image" Target="../media/image44.gif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1029"/>
          <p:cNvSpPr txBox="1">
            <a:spLocks noChangeArrowheads="1"/>
          </p:cNvSpPr>
          <p:nvPr/>
        </p:nvSpPr>
        <p:spPr bwMode="auto">
          <a:xfrm>
            <a:off x="1127125" y="118903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endParaRPr lang="fr-FR" altLang="it-IT"/>
          </a:p>
        </p:txBody>
      </p:sp>
      <p:pic>
        <p:nvPicPr>
          <p:cNvPr id="2053" name="Picture 5" descr="G:\162-What a wonderful world\World\5b3c2f2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24740"/>
            <a:ext cx="9144000" cy="7495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1" descr="G:\162-What a wonderful world\World\12042205192673686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25" y="2076450"/>
            <a:ext cx="3333750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1027"/>
          <p:cNvSpPr txBox="1">
            <a:spLocks noChangeArrowheads="1"/>
          </p:cNvSpPr>
          <p:nvPr/>
        </p:nvSpPr>
        <p:spPr bwMode="auto">
          <a:xfrm>
            <a:off x="502050" y="5699701"/>
            <a:ext cx="3925485" cy="351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bg1"/>
                </a:solidFill>
                <a:latin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bg1"/>
                </a:solidFill>
                <a:latin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bg1"/>
                </a:solidFill>
                <a:latin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bg1"/>
                </a:solidFill>
                <a:latin typeface="+mn-lt"/>
              </a:defRPr>
            </a:lvl5pPr>
            <a:lvl6pPr marL="22860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bg1"/>
                </a:solidFill>
                <a:latin typeface="+mn-lt"/>
              </a:defRPr>
            </a:lvl6pPr>
            <a:lvl7pPr marL="2743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bg1"/>
                </a:solidFill>
                <a:latin typeface="+mn-lt"/>
              </a:defRPr>
            </a:lvl7pPr>
            <a:lvl8pPr marL="3200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bg1"/>
                </a:solidFill>
                <a:latin typeface="+mn-lt"/>
              </a:defRPr>
            </a:lvl8pPr>
            <a:lvl9pPr marL="3657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bg1"/>
                </a:solidFill>
                <a:latin typeface="+mn-lt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it-IT" sz="2800" b="1" i="1" kern="0" dirty="0" err="1" smtClean="0">
                <a:solidFill>
                  <a:schemeClr val="accent2"/>
                </a:solidFill>
                <a:latin typeface="Brush Script Std" pitchFamily="50" charset="0"/>
              </a:rPr>
              <a:t>Avancement</a:t>
            </a:r>
            <a:r>
              <a:rPr lang="en-US" altLang="it-IT" sz="2800" b="1" i="1" kern="0" dirty="0" smtClean="0">
                <a:solidFill>
                  <a:schemeClr val="accent2"/>
                </a:solidFill>
                <a:latin typeface="Brush Script Std" pitchFamily="50" charset="0"/>
              </a:rPr>
              <a:t> </a:t>
            </a:r>
            <a:r>
              <a:rPr lang="en-US" altLang="it-IT" sz="2800" b="1" i="1" kern="0" dirty="0" err="1" smtClean="0">
                <a:solidFill>
                  <a:schemeClr val="accent2"/>
                </a:solidFill>
                <a:latin typeface="Brush Script Std" pitchFamily="50" charset="0"/>
              </a:rPr>
              <a:t>automatique</a:t>
            </a:r>
            <a:endParaRPr lang="en-US" altLang="it-IT" sz="2400" b="1" i="1" kern="0" dirty="0" smtClean="0">
              <a:solidFill>
                <a:schemeClr val="accent2"/>
              </a:solidFill>
              <a:latin typeface="Brush Script Std" pitchFamily="50" charset="0"/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-304800" y="6219190"/>
            <a:ext cx="62325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80000"/>
              </a:lnSpc>
              <a:spcBef>
                <a:spcPct val="20000"/>
              </a:spcBef>
            </a:pPr>
            <a:r>
              <a:rPr lang="en-US" altLang="it-IT" sz="2000" b="1" kern="0" dirty="0" smtClean="0">
                <a:solidFill>
                  <a:schemeClr val="accent2"/>
                </a:solidFill>
                <a:latin typeface="Brush Script Std" pitchFamily="50" charset="0"/>
              </a:rPr>
              <a:t> (la </a:t>
            </a:r>
            <a:r>
              <a:rPr lang="en-US" altLang="it-IT" sz="2000" b="1" kern="0" dirty="0" err="1">
                <a:solidFill>
                  <a:schemeClr val="accent2"/>
                </a:solidFill>
                <a:latin typeface="Brush Script Std" pitchFamily="50" charset="0"/>
              </a:rPr>
              <a:t>musique</a:t>
            </a:r>
            <a:r>
              <a:rPr lang="en-US" altLang="it-IT" sz="2000" b="1" kern="0" dirty="0">
                <a:solidFill>
                  <a:schemeClr val="accent2"/>
                </a:solidFill>
                <a:latin typeface="Brush Script Std" pitchFamily="50" charset="0"/>
              </a:rPr>
              <a:t> commence à la </a:t>
            </a:r>
            <a:r>
              <a:rPr lang="en-US" altLang="it-IT" sz="2000" b="1" kern="0" dirty="0" err="1">
                <a:solidFill>
                  <a:schemeClr val="accent2"/>
                </a:solidFill>
                <a:latin typeface="Brush Script Std" pitchFamily="50" charset="0"/>
              </a:rPr>
              <a:t>prochaine</a:t>
            </a:r>
            <a:r>
              <a:rPr lang="en-US" altLang="it-IT" sz="2000" b="1" kern="0" dirty="0">
                <a:solidFill>
                  <a:schemeClr val="accent2"/>
                </a:solidFill>
                <a:latin typeface="Brush Script Std" pitchFamily="50" charset="0"/>
              </a:rPr>
              <a:t> </a:t>
            </a:r>
            <a:r>
              <a:rPr lang="en-US" altLang="it-IT" sz="2000" b="1" kern="0" dirty="0" smtClean="0">
                <a:solidFill>
                  <a:schemeClr val="accent2"/>
                </a:solidFill>
                <a:latin typeface="Brush Script Std" pitchFamily="50" charset="0"/>
              </a:rPr>
              <a:t>image)</a:t>
            </a:r>
            <a:endParaRPr lang="en-US" altLang="it-IT" sz="2000" b="1" kern="0" dirty="0">
              <a:solidFill>
                <a:schemeClr val="accent2"/>
              </a:solidFill>
              <a:latin typeface="Brush Script Std" pitchFamily="50" charset="0"/>
            </a:endParaRPr>
          </a:p>
        </p:txBody>
      </p:sp>
      <p:pic>
        <p:nvPicPr>
          <p:cNvPr id="27" name="Picture 2" descr="G:\162-What a wonderful world\World\lou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642709"/>
            <a:ext cx="1357150" cy="93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/>
          <p:nvPr/>
        </p:nvSpPr>
        <p:spPr>
          <a:xfrm rot="20617878">
            <a:off x="1869680" y="1302175"/>
            <a:ext cx="6023582" cy="1625315"/>
          </a:xfrm>
          <a:prstGeom prst="rect">
            <a:avLst/>
          </a:prstGeom>
          <a:ln>
            <a:noFill/>
          </a:ln>
        </p:spPr>
        <p:txBody>
          <a:bodyPr spcFirstLastPara="1">
            <a:prstTxWarp prst="textCircle">
              <a:avLst/>
            </a:prstTxWarp>
            <a:spAutoFit/>
            <a:scene3d>
              <a:camera prst="orthographicFront"/>
              <a:lightRig rig="threePt" dir="t"/>
            </a:scene3d>
            <a:sp3d extrusionH="438150">
              <a:bevelT w="698500"/>
              <a:bevelB w="800100"/>
              <a:extrusionClr>
                <a:srgbClr val="FFC000"/>
              </a:extrusionClr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 smtClean="0">
                <a:blipFill>
                  <a:blip r:embed="rId6"/>
                  <a:stretch>
                    <a:fillRect/>
                  </a:stretch>
                </a:blipFill>
                <a:latin typeface="Elephant" pitchFamily="18" charset="0"/>
                <a:cs typeface="Arial" charset="0"/>
              </a:rPr>
              <a:t>What  a  wonderful  world</a:t>
            </a:r>
            <a:endParaRPr lang="en-US" sz="5400" dirty="0">
              <a:blipFill>
                <a:blip r:embed="rId7"/>
                <a:stretch>
                  <a:fillRect/>
                </a:stretch>
              </a:blipFill>
              <a:latin typeface="Elephant" pitchFamily="18" charset="0"/>
              <a:cs typeface="Arial" charset="0"/>
            </a:endParaRPr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99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99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3.88889E-6 4.44444E-6 L -0.14826 0.38819 " pathEditMode="relative" rAng="0" ptsTypes="AA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0000" y="194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G:\162-What a wonderful world\world mie foto\P4270105-s10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472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" y="6019800"/>
            <a:ext cx="4236720" cy="6096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I see trees of green 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6300">
    <p:fade/>
    <p:sndAc>
      <p:stSnd loop="1">
        <p:snd r:embed="rId3" name="What a wonderful 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99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99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162-What a wonderful world\world mie foto\P5205947-csl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40"/>
            <a:ext cx="9179560" cy="687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953000" y="5867400"/>
            <a:ext cx="3810000" cy="6858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red roses too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3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0099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162-What a wonderful world\world mie foto\P6100762-lc020l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3680" y="0"/>
            <a:ext cx="9408160" cy="705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240280" y="152400"/>
            <a:ext cx="6934200" cy="6858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I see them bloom for me and you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0099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G:\162-What a wonderful world\world mie foto\P6045154-lc0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"/>
            <a:ext cx="9326880" cy="6972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398520" y="6324600"/>
            <a:ext cx="5562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9pPr>
          </a:lstStyle>
          <a:p>
            <a:r>
              <a:rPr lang="en-US" altLang="it-IT" sz="4000" kern="0" dirty="0" smtClean="0"/>
              <a:t> </a:t>
            </a:r>
            <a:r>
              <a:rPr lang="en-US" altLang="it-IT" sz="4000" kern="0" dirty="0" smtClean="0">
                <a:latin typeface="Brush Script Std" pitchFamily="50" charset="0"/>
              </a:rPr>
              <a:t>And I think to myself, </a:t>
            </a:r>
            <a:endParaRPr lang="en-US" altLang="it-IT" sz="4000" kern="0" dirty="0">
              <a:latin typeface="Brush Script Std" pitchFamily="50" charset="0"/>
            </a:endParaRPr>
          </a:p>
        </p:txBody>
      </p:sp>
    </p:spTree>
  </p:cSld>
  <p:clrMapOvr>
    <a:masterClrMapping/>
  </p:clrMapOvr>
  <p:transition spd="med" advTm="4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G:\162-What a wonderful world\World\space 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4600" y="5844540"/>
            <a:ext cx="5867400" cy="6858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what a wonderful world </a:t>
            </a:r>
            <a:endParaRPr lang="en-US" altLang="it-IT" sz="2800" dirty="0" smtClean="0"/>
          </a:p>
        </p:txBody>
      </p:sp>
      <p:pic>
        <p:nvPicPr>
          <p:cNvPr id="1030" name="Picture 6" descr="G:\162-What a wonderful world\World\50ac38a5-1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648200"/>
            <a:ext cx="1447800" cy="188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7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162-What a wonderful world\world mie foto\P8078440-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9708"/>
            <a:ext cx="9144001" cy="6828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552192" y="3657600"/>
            <a:ext cx="4536955" cy="808037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I see skies of blue 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3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33CC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6600CC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G:\162-What a wonderful world\World\P8189166-c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543" y="-32657"/>
            <a:ext cx="9187543" cy="6890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533400" y="6111240"/>
            <a:ext cx="60198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9pPr>
          </a:lstStyle>
          <a:p>
            <a:r>
              <a:rPr lang="en-US" altLang="it-IT" sz="4000" kern="0" dirty="0" smtClean="0">
                <a:latin typeface="Brush Script Std" pitchFamily="50" charset="0"/>
              </a:rPr>
              <a:t>and clouds of white</a:t>
            </a:r>
            <a:endParaRPr lang="en-US" altLang="it-IT" sz="2800" kern="0" dirty="0" smtClean="0"/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162-What a wonderful world\world mie foto\P7315514-cSH030-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Afbeelding 10" descr="167f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4630">
            <a:off x="6400800" y="990600"/>
            <a:ext cx="1676400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6155871"/>
            <a:ext cx="5540375" cy="6858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The bright blessed day,</a:t>
            </a:r>
            <a:r>
              <a:rPr lang="en-US" altLang="it-IT" sz="2800" dirty="0" smtClean="0"/>
              <a:t>,</a:t>
            </a:r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" descr="P7287886-lcs-800x5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866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125845"/>
            <a:ext cx="5334000" cy="701675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the dark sacred night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66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G:\162-What a wonderful world\world mie foto\P8211188-lcsle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" y="-53340"/>
            <a:ext cx="9174480" cy="698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3200400" y="5410200"/>
            <a:ext cx="5562600" cy="381000"/>
          </a:xfrm>
        </p:spPr>
        <p:txBody>
          <a:bodyPr/>
          <a:lstStyle/>
          <a:p>
            <a:r>
              <a:rPr lang="en-US" altLang="it-IT" sz="4000" dirty="0"/>
              <a:t> </a:t>
            </a:r>
            <a:r>
              <a:rPr lang="en-US" altLang="it-IT" sz="4000" dirty="0">
                <a:latin typeface="Brush Script Std" pitchFamily="50" charset="0"/>
              </a:rPr>
              <a:t>And I think to myself, </a:t>
            </a:r>
          </a:p>
        </p:txBody>
      </p:sp>
    </p:spTree>
  </p:cSld>
  <p:clrMapOvr>
    <a:masterClrMapping/>
  </p:clrMapOvr>
  <p:transition spd="med" advTm="3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G:\162-What a wonderful world\World\113b7c3a_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740" y="-1371600"/>
            <a:ext cx="9349740" cy="960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906780" y="5867400"/>
            <a:ext cx="7391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9pPr>
          </a:lstStyle>
          <a:p>
            <a:r>
              <a:rPr lang="en-US" altLang="it-IT" sz="4000" kern="0" dirty="0" smtClean="0">
                <a:latin typeface="Brush Script Std" pitchFamily="50" charset="0"/>
              </a:rPr>
              <a:t>what a wonderful world </a:t>
            </a:r>
            <a:endParaRPr lang="en-US" altLang="it-IT" sz="2800" kern="0" dirty="0" smtClean="0"/>
          </a:p>
        </p:txBody>
      </p:sp>
    </p:spTree>
  </p:cSld>
  <p:clrMapOvr>
    <a:masterClrMapping/>
  </p:clrMapOvr>
  <p:transition spd="med" advTm="635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G:\162-What a wonderful world\world mie foto\P7152093-lc020-10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905" y="0"/>
            <a:ext cx="94731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2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G:\162-What a wonderful world\world mie foto\P6020698-lc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4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1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E:\CARLA  a T0SHIBA\0  - CATEGORIA pps\AUTUNNO pps\112-Walking in the park\PA282017-lcsle015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"/>
            <a:ext cx="9204960" cy="690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2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:\162-What a wonderful world\World\DSCN1239-c010-bi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47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G:\162-What a wonderful world\World\DSCN1249-c05-bi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G:\162-What a wonderful world\World\P7202426-clsle50-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"/>
            <a:ext cx="91744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6156960"/>
            <a:ext cx="5334000" cy="685800"/>
          </a:xfrm>
        </p:spPr>
        <p:txBody>
          <a:bodyPr/>
          <a:lstStyle/>
          <a:p>
            <a:r>
              <a:rPr lang="en-US" altLang="it-IT" sz="4000" dirty="0" smtClean="0">
                <a:solidFill>
                  <a:srgbClr val="6699FF"/>
                </a:solidFill>
                <a:latin typeface="Brush Script Std" pitchFamily="50" charset="0"/>
              </a:rPr>
              <a:t>The colors of the rainbow,</a:t>
            </a:r>
            <a:endParaRPr lang="en-US" altLang="it-IT" sz="2800" dirty="0" smtClean="0">
              <a:solidFill>
                <a:srgbClr val="6699FF"/>
              </a:solidFill>
            </a:endParaRPr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0099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33CC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00CC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G:\162-What a wonderful world\World\P8070275-lcs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40"/>
            <a:ext cx="9142731" cy="687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2"/>
          <p:cNvSpPr txBox="1">
            <a:spLocks noChangeArrowheads="1"/>
          </p:cNvSpPr>
          <p:nvPr/>
        </p:nvSpPr>
        <p:spPr bwMode="auto">
          <a:xfrm>
            <a:off x="4191000" y="5897880"/>
            <a:ext cx="4648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9pPr>
          </a:lstStyle>
          <a:p>
            <a:r>
              <a:rPr lang="en-US" altLang="it-IT" sz="4000" kern="0" dirty="0" smtClean="0">
                <a:latin typeface="Brush Script Std" pitchFamily="50" charset="0"/>
              </a:rPr>
              <a:t>so pretty in the sky</a:t>
            </a:r>
            <a:endParaRPr lang="en-US" altLang="it-IT" sz="2800" kern="0" dirty="0" smtClean="0"/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G:\162-What a wonderful world\World\DSC_0878-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200"/>
            <a:ext cx="914400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3962400" y="6248400"/>
            <a:ext cx="5181600" cy="4572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Are also on the faces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G:\162-What a wonderful world\world mie foto\P7287824-lc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320" cy="6873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3124200" y="6019800"/>
            <a:ext cx="5181600" cy="6858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 of people going by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G:\162-What a wonderful world\World\ce4a4bc9ad9790d3_7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" y="0"/>
            <a:ext cx="917448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6019800"/>
            <a:ext cx="6324600" cy="6096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I see friends </a:t>
            </a:r>
            <a:r>
              <a:rPr lang="en-US" altLang="it-IT" sz="4000" dirty="0" err="1" smtClean="0">
                <a:latin typeface="Brush Script Std" pitchFamily="50" charset="0"/>
              </a:rPr>
              <a:t>shakin</a:t>
            </a:r>
            <a:r>
              <a:rPr lang="en-US" altLang="it-IT" sz="4000" dirty="0" smtClean="0">
                <a:latin typeface="Brush Script Std" pitchFamily="50" charset="0"/>
              </a:rPr>
              <a:t>' hands, </a:t>
            </a:r>
            <a:r>
              <a:rPr lang="en-US" altLang="it-IT" sz="2800" dirty="0" smtClean="0"/>
              <a:t>,</a:t>
            </a:r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G:\162-What a wonderful world\world mie foto\P5101525-lcfs-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733800" y="5638800"/>
            <a:ext cx="5410200" cy="609600"/>
          </a:xfrm>
        </p:spPr>
        <p:txBody>
          <a:bodyPr/>
          <a:lstStyle/>
          <a:p>
            <a:r>
              <a:rPr lang="en-US" altLang="it-IT" sz="4000" dirty="0" err="1" smtClean="0">
                <a:latin typeface="Brush Script Std" pitchFamily="50" charset="0"/>
              </a:rPr>
              <a:t>sayin</a:t>
            </a:r>
            <a:r>
              <a:rPr lang="en-US" altLang="it-IT" sz="4000" dirty="0" smtClean="0">
                <a:latin typeface="Brush Script Std" pitchFamily="50" charset="0"/>
              </a:rPr>
              <a:t>' "How do you do?“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P7277602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480"/>
            <a:ext cx="9144000" cy="7040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943600"/>
            <a:ext cx="7543800" cy="7620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They're really saying "I love you”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7" descr="P5095428-lcsmacc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2019300" y="5974080"/>
            <a:ext cx="5105400" cy="9144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I hear babies </a:t>
            </a:r>
            <a:r>
              <a:rPr lang="en-US" altLang="it-IT" sz="4000" dirty="0" err="1" smtClean="0">
                <a:latin typeface="Brush Script Std" pitchFamily="50" charset="0"/>
              </a:rPr>
              <a:t>cryin</a:t>
            </a:r>
            <a:r>
              <a:rPr lang="en-US" altLang="it-IT" sz="4000" dirty="0" smtClean="0">
                <a:latin typeface="Brush Script Std" pitchFamily="50" charset="0"/>
              </a:rPr>
              <a:t>', 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162-What a wonderful world\world mie foto\DSCN0601-clSH50-0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" y="0"/>
            <a:ext cx="9273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4038600" y="5867400"/>
            <a:ext cx="4648200" cy="8382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I watch them grow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5" descr="G:\162-What a wonderful world\world mie foto\P6030471-lcle010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"/>
            <a:ext cx="9123680" cy="6842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5867400"/>
            <a:ext cx="6172200" cy="6858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They'll learn much more </a:t>
            </a:r>
            <a:endParaRPr lang="en-US" altLang="it-IT" sz="2800" dirty="0" smtClean="0"/>
          </a:p>
        </p:txBody>
      </p:sp>
      <p:pic>
        <p:nvPicPr>
          <p:cNvPr id="8195" name="Picture 3" descr="G:\162-What a wonderful world\World\1ca5e157-25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733800"/>
            <a:ext cx="2381250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162-What a wonderful world\world mie foto\P7283016-lcf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733800" y="6162757"/>
            <a:ext cx="5257800" cy="6096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than I'll ever know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G:\162-What a wonderful world\world mie foto\PA282025-lcle015fs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20"/>
            <a:ext cx="9164320" cy="6979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3429000" y="6172200"/>
            <a:ext cx="5562600" cy="381000"/>
          </a:xfrm>
        </p:spPr>
        <p:txBody>
          <a:bodyPr/>
          <a:lstStyle/>
          <a:p>
            <a:r>
              <a:rPr lang="en-US" altLang="it-IT" sz="4000" dirty="0"/>
              <a:t> </a:t>
            </a:r>
            <a:r>
              <a:rPr lang="en-US" altLang="it-IT" sz="4000" dirty="0">
                <a:latin typeface="Brush Script Std" pitchFamily="50" charset="0"/>
              </a:rPr>
              <a:t>And I think to myself, </a:t>
            </a:r>
          </a:p>
        </p:txBody>
      </p:sp>
    </p:spTree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G:\162-What a wonderful world\World\09042212141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" y="30480"/>
            <a:ext cx="9159240" cy="6840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85800" y="5715000"/>
            <a:ext cx="7391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Comic Sans MS" pitchFamily="66" charset="0"/>
              </a:defRPr>
            </a:lvl9pPr>
          </a:lstStyle>
          <a:p>
            <a:r>
              <a:rPr lang="en-US" altLang="it-IT" sz="4000" kern="0" dirty="0" smtClean="0">
                <a:latin typeface="Brush Script Std" pitchFamily="50" charset="0"/>
              </a:rPr>
              <a:t>what a wonderful world </a:t>
            </a:r>
            <a:endParaRPr lang="en-US" altLang="it-IT" sz="2800" kern="0" dirty="0" smtClean="0"/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G:\162-What a wonderful world\world mie foto\P6100783-lc015l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3429000" y="6172200"/>
            <a:ext cx="5562600" cy="381000"/>
          </a:xfrm>
        </p:spPr>
        <p:txBody>
          <a:bodyPr/>
          <a:lstStyle/>
          <a:p>
            <a:r>
              <a:rPr lang="en-US" altLang="it-IT" sz="4000" dirty="0"/>
              <a:t> </a:t>
            </a:r>
            <a:r>
              <a:rPr lang="en-US" altLang="it-IT" sz="4000" dirty="0">
                <a:latin typeface="Brush Script Std" pitchFamily="50" charset="0"/>
              </a:rPr>
              <a:t>And I think to myself, </a:t>
            </a: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G:\162-What a wonderful world\World\2053876697_c77560b06e_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526" y="-30480"/>
            <a:ext cx="9181525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5638800"/>
            <a:ext cx="5867400" cy="762000"/>
          </a:xfrm>
        </p:spPr>
        <p:txBody>
          <a:bodyPr/>
          <a:lstStyle/>
          <a:p>
            <a:r>
              <a:rPr lang="en-US" altLang="it-IT" sz="4000" dirty="0" smtClean="0">
                <a:latin typeface="Brush Script Std" pitchFamily="50" charset="0"/>
              </a:rPr>
              <a:t>what a wonderful world.</a:t>
            </a:r>
            <a:endParaRPr lang="en-US" altLang="it-IT" sz="2800" dirty="0" smtClean="0"/>
          </a:p>
        </p:txBody>
      </p:sp>
    </p:spTree>
  </p:cSld>
  <p:clrMapOvr>
    <a:masterClrMapping/>
  </p:clrMapOvr>
  <p:transition spd="med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33CC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G:\162-What a wonderful world\world mie foto\P6100786-lc0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9240" cy="686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G:\162-What a wonderful world\World\47b4f72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1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 Box 10"/>
          <p:cNvSpPr txBox="1">
            <a:spLocks noChangeArrowheads="1"/>
          </p:cNvSpPr>
          <p:nvPr/>
        </p:nvSpPr>
        <p:spPr bwMode="auto">
          <a:xfrm>
            <a:off x="152401" y="6371750"/>
            <a:ext cx="443483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1600" b="1" dirty="0" err="1">
                <a:latin typeface="Monotype Corsiva" pitchFamily="66" charset="0"/>
              </a:rPr>
              <a:t>Musique</a:t>
            </a:r>
            <a:r>
              <a:rPr lang="it-IT" altLang="it-IT" sz="1600" b="1" dirty="0">
                <a:latin typeface="Monotype Corsiva" pitchFamily="66" charset="0"/>
              </a:rPr>
              <a:t>: </a:t>
            </a:r>
            <a:r>
              <a:rPr lang="it-IT" altLang="it-IT" sz="1600" b="1" dirty="0" err="1" smtClean="0">
                <a:latin typeface="Monotype Corsiva" pitchFamily="66" charset="0"/>
              </a:rPr>
              <a:t>What</a:t>
            </a:r>
            <a:r>
              <a:rPr lang="it-IT" altLang="it-IT" sz="1600" b="1" dirty="0" smtClean="0">
                <a:latin typeface="Monotype Corsiva" pitchFamily="66" charset="0"/>
              </a:rPr>
              <a:t> a </a:t>
            </a:r>
            <a:r>
              <a:rPr lang="it-IT" altLang="it-IT" sz="1600" b="1" dirty="0" err="1" smtClean="0">
                <a:latin typeface="Monotype Corsiva" pitchFamily="66" charset="0"/>
              </a:rPr>
              <a:t>wonderful</a:t>
            </a:r>
            <a:r>
              <a:rPr lang="it-IT" altLang="it-IT" sz="1600" b="1" dirty="0" smtClean="0">
                <a:latin typeface="Monotype Corsiva" pitchFamily="66" charset="0"/>
              </a:rPr>
              <a:t>  world - </a:t>
            </a:r>
            <a:r>
              <a:rPr lang="it-IT" sz="1600" b="1" dirty="0" smtClean="0">
                <a:latin typeface="Monotype Corsiva" panose="03010101010201010101" pitchFamily="66" charset="0"/>
              </a:rPr>
              <a:t> Louis Armstrong</a:t>
            </a:r>
            <a:endParaRPr lang="it-IT" altLang="it-IT" sz="1600" b="1" dirty="0">
              <a:latin typeface="Monotype Corsiva" panose="03010101010201010101" pitchFamily="66" charset="0"/>
            </a:endParaRPr>
          </a:p>
        </p:txBody>
      </p:sp>
      <p:sp>
        <p:nvSpPr>
          <p:cNvPr id="24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4267200" y="6062566"/>
            <a:ext cx="1943100" cy="3206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FF99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700"/>
              </a:spcBef>
              <a:buClr>
                <a:schemeClr val="tx2"/>
              </a:buClr>
              <a:buSzPct val="95000"/>
              <a:buFont typeface="Wingdings" pitchFamily="2" charset="2"/>
              <a:buChar char=""/>
              <a:defRPr sz="3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90000"/>
              <a:buFont typeface="Wingdings" pitchFamily="2" charset="2"/>
              <a:buChar char=""/>
              <a:defRPr sz="26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"/>
              <a:defRPr sz="24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A8CDD7"/>
              </a:buClr>
              <a:buFont typeface="Wingdings 3" pitchFamily="18" charset="2"/>
              <a:buChar char=""/>
              <a:defRPr sz="22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8CDD7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Corbel" pitchFamily="34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Font typeface="Wingdings" pitchFamily="2" charset="2"/>
              <a:buNone/>
            </a:pPr>
            <a:r>
              <a:rPr lang="en-US" altLang="it-IT" sz="1500" dirty="0">
                <a:solidFill>
                  <a:srgbClr val="FF0000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0000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0000"/>
                </a:solidFill>
                <a:latin typeface="Monotype Corsiva" pitchFamily="66" charset="0"/>
              </a:rPr>
              <a:t> pour le revoir</a:t>
            </a:r>
          </a:p>
        </p:txBody>
      </p:sp>
      <p:pic>
        <p:nvPicPr>
          <p:cNvPr id="25" name="Picture 8" descr="P7301288-crop-grey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0479" y="5418379"/>
            <a:ext cx="939150" cy="840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2995" y="6073829"/>
            <a:ext cx="1086044" cy="29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905556" y="6357144"/>
            <a:ext cx="1180923" cy="18388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</a:rPr>
              <a:t>(</a:t>
            </a:r>
            <a:r>
              <a:rPr lang="it-IT" b="1" i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</a:rPr>
              <a:t>photos</a:t>
            </a:r>
            <a:r>
              <a:rPr lang="it-IT" b="1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</a:rPr>
              <a:t> 2007)</a:t>
            </a:r>
          </a:p>
        </p:txBody>
      </p:sp>
      <p:pic>
        <p:nvPicPr>
          <p:cNvPr id="3086" name="Picture 14" descr="G:\162-What a wonderful world\World\3248844152_1_15_3WVa6iGi-3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676400"/>
            <a:ext cx="2857500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794828"/>
      </p:ext>
    </p:extLst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7976956"/>
      </p:ext>
    </p:ext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FFFFFF"/>
      </a:hlink>
      <a:folHlink>
        <a:srgbClr val="B2B2B2"/>
      </a:folHlink>
    </a:clrScheme>
    <a:fontScheme name="Default Design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2706</TotalTime>
  <Words>208</Words>
  <Application>Microsoft Office PowerPoint</Application>
  <PresentationFormat>Presentazione su schermo (4:3)</PresentationFormat>
  <Paragraphs>65</Paragraphs>
  <Slides>35</Slides>
  <Notes>33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35</vt:i4>
      </vt:variant>
    </vt:vector>
  </HeadingPairs>
  <TitlesOfParts>
    <vt:vector size="37" baseType="lpstr">
      <vt:lpstr>Default Design</vt:lpstr>
      <vt:lpstr>5_Metro</vt:lpstr>
      <vt:lpstr>Presentazione standard di PowerPoint</vt:lpstr>
      <vt:lpstr>I see trees of green </vt:lpstr>
      <vt:lpstr>red roses too</vt:lpstr>
      <vt:lpstr>I see them bloom for me and you</vt:lpstr>
      <vt:lpstr>Presentazione standard di PowerPoint</vt:lpstr>
      <vt:lpstr>what a wonderful world </vt:lpstr>
      <vt:lpstr>I see skies of blue </vt:lpstr>
      <vt:lpstr>Presentazione standard di PowerPoint</vt:lpstr>
      <vt:lpstr>The bright blessed day,,</vt:lpstr>
      <vt:lpstr>the dark sacred night</vt:lpstr>
      <vt:lpstr> And I think to myself,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The colors of the rainbow,</vt:lpstr>
      <vt:lpstr>Presentazione standard di PowerPoint</vt:lpstr>
      <vt:lpstr>Are also on the faces</vt:lpstr>
      <vt:lpstr> of people going by</vt:lpstr>
      <vt:lpstr>I see friends shakin' hands, ,</vt:lpstr>
      <vt:lpstr>sayin' "How do you do?“</vt:lpstr>
      <vt:lpstr>They're really saying "I love you”</vt:lpstr>
      <vt:lpstr>I hear babies cryin', </vt:lpstr>
      <vt:lpstr>I watch them grow</vt:lpstr>
      <vt:lpstr>They'll learn much more </vt:lpstr>
      <vt:lpstr>than I'll ever know</vt:lpstr>
      <vt:lpstr> And I think to myself, </vt:lpstr>
      <vt:lpstr>Presentazione standard di PowerPoint</vt:lpstr>
      <vt:lpstr> And I think to myself, </vt:lpstr>
      <vt:lpstr>what a wonderful world.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 Wonderful World</dc:title>
  <dc:creator>Charlotte</dc:creator>
  <cp:lastModifiedBy>carla</cp:lastModifiedBy>
  <cp:revision>204</cp:revision>
  <dcterms:created xsi:type="dcterms:W3CDTF">2000-04-14T19:33:50Z</dcterms:created>
  <dcterms:modified xsi:type="dcterms:W3CDTF">2015-05-31T15:26:41Z</dcterms:modified>
</cp:coreProperties>
</file>