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74" r:id="rId2"/>
    <p:sldMasterId id="2147483686" r:id="rId3"/>
  </p:sldMasterIdLst>
  <p:sldIdLst>
    <p:sldId id="292" r:id="rId4"/>
    <p:sldId id="297" r:id="rId5"/>
    <p:sldId id="293" r:id="rId6"/>
    <p:sldId id="295" r:id="rId7"/>
    <p:sldId id="296" r:id="rId8"/>
    <p:sldId id="298" r:id="rId9"/>
    <p:sldId id="294" r:id="rId10"/>
    <p:sldId id="299" r:id="rId11"/>
    <p:sldId id="290" r:id="rId1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+AU21Sy+6/uqdkwHFF8LQ==" hashData="bREuCrJwopaI3Y73L0MXpGTYs5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933"/>
    <a:srgbClr val="FFCC00"/>
    <a:srgbClr val="FFFF00"/>
    <a:srgbClr val="0000FF"/>
    <a:srgbClr val="FF0000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383" autoAdjust="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buClr>
                <a:srgbClr val="FFFFFF"/>
              </a:buCl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B3B9B-6D37-4DC4-B91B-0A89B44B268F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F1A1A-38D9-49A6-9C47-BE975F546F0C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D8A03-1089-432B-90DD-B016F75FD808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0A113-C3BB-4E3A-939B-6662F683E46F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649AA-8EE7-46DF-8CC5-FB56B43AB3CA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83599-C29A-4F82-A594-E9A380D7A5F1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43147-B1E8-4BE7-83F0-A8C8874DB3AB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9710F-AD3C-4C5E-9027-C9259B9316D9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645A0-5970-4486-9041-0AAB0B0C0EE4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C21B1-9B66-4087-8CF0-6CC999436488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32201-2AD1-4BDE-A67B-0B3E0440254B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95038-F2F8-4DBC-86F3-2E684BC9F4F2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88CDC-EDB7-4FFF-907C-564EFBAF3962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31B75-6698-4130-A00B-E1FA210F4278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67AFC-C852-4798-852E-0496692BB440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47E70-6F94-4D9E-95AE-E833F441EA31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3255B-CEA1-4C89-8AD9-1E4D39D1EE66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93FE6-D72C-40E7-90C3-32D362AA55FB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08FC-9613-4EE5-B9B7-5EF80CAA25E4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63DA9-4979-4812-A6BB-BC178AA4BE5C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CADF0-8681-4718-A89E-DD968BEA5B0D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22426-40A6-43C8-9981-691EE3240F10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455613" y="2130425"/>
            <a:ext cx="7313612" cy="1470025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455613" y="3886200"/>
            <a:ext cx="7313612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A82ADE8-D35A-47B3-9924-513F4A3EB2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079A9E-49E5-4B44-A17A-1B27FC40AA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DE036-4538-45B5-BC01-1D4AADE9E65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5613" y="1600200"/>
            <a:ext cx="403701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7D626B-B54D-4C3F-8629-E9FE8B42624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DA4E74-C1DF-40A8-986B-4446AA740E5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C5A144-AC67-4613-9EF8-D83BA2A297B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36A750-1AE8-4E85-8668-E80EA5A0781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718B54-E9A7-414D-ADFB-193B9883A9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569225-B987-47A3-AC5B-51926DB3CBF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47DE46-3D57-430A-8138-8FF755A3C6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5613" y="274638"/>
            <a:ext cx="6018212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E97333-8B01-4B42-819C-C3C2BFF7F89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3B3B9B-6D37-4DC4-B91B-0A89B44B268F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0F1A1A-38D9-49A6-9C47-BE975F546F0C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3D8A03-1089-432B-90DD-B016F75FD808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30A113-C3BB-4E3A-939B-6662F683E46F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4649AA-8EE7-46DF-8CC5-FB56B43AB3CA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pPr>
              <a:defRPr/>
            </a:pPr>
            <a:fld id="{49B83599-C29A-4F82-A594-E9A380D7A5F1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843147-B1E8-4BE7-83F0-A8C8874DB3AB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09710F-AD3C-4C5E-9027-C9259B9316D9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0645A0-5970-4486-9041-0AAB0B0C0EE4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21B1-9B66-4087-8CF0-6CC999436488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632201-2AD1-4BDE-A67B-0B3E0440254B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295038-F2F8-4DBC-86F3-2E684BC9F4F2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088CDC-EDB7-4FFF-907C-564EFBAF3962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331B75-6698-4130-A00B-E1FA210F4278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367AFC-C852-4798-852E-0496692BB440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347E70-6F94-4D9E-95AE-E833F441EA31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A3255B-CEA1-4C89-8AD9-1E4D39D1EE66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E93FE6-D72C-40E7-90C3-32D362AA55FB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BA08FC-9613-4EE5-B9B7-5EF80CAA25E4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363DA9-4979-4812-A6BB-BC178AA4BE5C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CADF0-8681-4718-A89E-DD968BEA5B0D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B22426-40A6-43C8-9981-691EE3240F10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5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 cstate="email">
            <a:alphaModFix amt="81000"/>
            <a:lum/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artisticPencilSketch trans="6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3E338441-4340-4F30-8415-FF8766B28C32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CCABDD7-01DB-4CD3-B288-1A31BD0EB8DA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 cstate="email">
            <a:alphaModFix amt="81000"/>
            <a:lum/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artisticPencilSketch trans="6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455613" y="274638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455613" y="1600200"/>
            <a:ext cx="82264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415B4BB-6DAC-4E99-B3DC-D1316D0CC4C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alphaModFix amt="81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PencilSketch trans="6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3E338441-4340-4F30-8415-FF8766B28C32}" type="datetimeFigureOut">
              <a:rPr lang="fr-FR" smtClean="0"/>
              <a:pPr>
                <a:defRPr/>
              </a:pPr>
              <a:t>31/05/2015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2CCABDD7-01DB-4CD3-B288-1A31BD0EB8DA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Relationship Id="rId9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5.jpeg"/><Relationship Id="rId11" Type="http://schemas.openxmlformats.org/officeDocument/2006/relationships/image" Target="../media/image40.jpeg"/><Relationship Id="rId5" Type="http://schemas.openxmlformats.org/officeDocument/2006/relationships/image" Target="../media/image34.jpeg"/><Relationship Id="rId10" Type="http://schemas.openxmlformats.org/officeDocument/2006/relationships/image" Target="../media/image39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10" Type="http://schemas.openxmlformats.org/officeDocument/2006/relationships/image" Target="../media/image49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58655" y="260648"/>
            <a:ext cx="38266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cap="none" spc="50" dirty="0" smtClean="0">
                <a:ln w="11430"/>
                <a:solidFill>
                  <a:srgbClr val="FF993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Bonne fête</a:t>
            </a:r>
            <a:endParaRPr lang="fr-FR" sz="5400" b="1" cap="none" spc="50" dirty="0">
              <a:ln w="11430"/>
              <a:solidFill>
                <a:srgbClr val="FF993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9512" y="1268760"/>
            <a:ext cx="730110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2400" b="1" cap="none" spc="50" dirty="0" smtClean="0">
                <a:ln w="11430"/>
                <a:solidFill>
                  <a:srgbClr val="FF993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Une nouvelle année passée, et si certaines personnes ne prennent pas de rides;</a:t>
            </a:r>
            <a:endParaRPr lang="fr-FR" sz="2400" b="1" cap="none" spc="50" dirty="0">
              <a:ln w="11430"/>
              <a:solidFill>
                <a:srgbClr val="FF993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80311" y="905991"/>
            <a:ext cx="1438275" cy="477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C:\Dossier Photos\Eté 14\4 Fango 14\IMGP2277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6993" y="2348880"/>
            <a:ext cx="5872998" cy="3900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68528" y="5834104"/>
            <a:ext cx="730110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2400" b="1" cap="none" spc="50" dirty="0" smtClean="0">
                <a:ln w="11430"/>
                <a:solidFill>
                  <a:srgbClr val="FF993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Il faut prendre cela avec circonspection;</a:t>
            </a:r>
            <a:endParaRPr lang="fr-FR" sz="2400" b="1" cap="none" spc="50" dirty="0">
              <a:ln w="11430"/>
              <a:solidFill>
                <a:srgbClr val="FF993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Coldplay - A Sky Full Of Stars (Official audio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24528" y="53732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890678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9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24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25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2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526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2" presetClass="exit" presetSubtype="0" fill="hold" grpId="1" nodeType="withEffect">
                                  <p:stCondLst>
                                    <p:cond delay="401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545"/>
                            </p:stCondLst>
                            <p:childTnLst>
                              <p:par>
                                <p:cTn id="37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1"/>
      <p:bldP spid="3" grpId="2"/>
      <p:bldP spid="6" grpId="0"/>
      <p:bldP spid="6" grpId="1"/>
      <p:bldP spid="11" grpId="0"/>
      <p:bldP spid="1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5094" y="548680"/>
            <a:ext cx="730110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2400" b="1" cap="none" spc="50" dirty="0" smtClean="0">
                <a:ln w="11430"/>
                <a:solidFill>
                  <a:srgbClr val="FF993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Et apprécier de voir les relevant grandir et s’agrandir.</a:t>
            </a:r>
            <a:endParaRPr lang="fr-FR" sz="2400" b="1" cap="none" spc="50" dirty="0">
              <a:ln w="11430"/>
              <a:solidFill>
                <a:srgbClr val="FF993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538" y="1459965"/>
            <a:ext cx="534455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2400" b="1" cap="none" spc="50" dirty="0" smtClean="0">
                <a:ln w="11430"/>
                <a:solidFill>
                  <a:srgbClr val="FF993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 2014, nous en étions là.</a:t>
            </a:r>
            <a:endParaRPr lang="fr-FR" sz="2400" b="1" cap="none" spc="50" dirty="0">
              <a:ln w="11430"/>
              <a:solidFill>
                <a:srgbClr val="FF993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Picture 4" descr="C:\Dossier Photos\Noëls\Noël 2015\IMGP268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1800" y="2780927"/>
            <a:ext cx="4572000" cy="3036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e 8"/>
          <p:cNvGrpSpPr/>
          <p:nvPr/>
        </p:nvGrpSpPr>
        <p:grpSpPr>
          <a:xfrm>
            <a:off x="4921047" y="404664"/>
            <a:ext cx="4201074" cy="2232248"/>
            <a:chOff x="4921047" y="404664"/>
            <a:chExt cx="4201074" cy="2232248"/>
          </a:xfrm>
        </p:grpSpPr>
        <p:pic>
          <p:nvPicPr>
            <p:cNvPr id="2054" name="Picture 6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1047" y="404664"/>
              <a:ext cx="4201074" cy="2172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4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84346" y="1206348"/>
              <a:ext cx="1035926" cy="14305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107" y="3861048"/>
            <a:ext cx="2553939" cy="2996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5553217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70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299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1" nodeType="withEffect">
                                  <p:stCondLst>
                                    <p:cond delay="339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1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1799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9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2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xit" presetSubtype="0" fill="hold" grpId="1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6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6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0" grpId="0"/>
      <p:bldP spid="1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pic>
        <p:nvPicPr>
          <p:cNvPr id="3074" name="Picture 2" descr="C:\Dossier Photos\Eté 14\20140720_16525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4785345" cy="269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ssier Photos\Eté 14\20140723_19500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975512"/>
            <a:ext cx="4728462" cy="2662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7704" y="1579086"/>
            <a:ext cx="3686085" cy="3039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C:\Dossier Photos\Eté 14\20140726_171520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15007" y="116632"/>
            <a:ext cx="4794608" cy="2699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Dossier Photos\Eté 14\IMG_1454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4077072"/>
            <a:ext cx="3502199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Dossier Photos\Eté 14\20140722_171213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0562" y="2307317"/>
            <a:ext cx="2180456" cy="3877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017" y="52841"/>
            <a:ext cx="2631892" cy="4236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 descr="C:\Dossier Photos\Eté 14\8 Lac Balagne 14\IMGP2429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3968" y="3524894"/>
            <a:ext cx="4801456" cy="3189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4890678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pic>
        <p:nvPicPr>
          <p:cNvPr id="4098" name="Picture 2" descr="C:\Dossier Photos\Eté 14\20140727_19112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7243"/>
            <a:ext cx="1838360" cy="3269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ssier Photos\2014\20140524_125623.jpe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692696"/>
            <a:ext cx="1878851" cy="3341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ssier Photos\2014\20140524_131914.jpe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30233" y="75058"/>
            <a:ext cx="1762095" cy="313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Dossier Photos\Petitous Mars14\IMGP2058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55776" y="1916832"/>
            <a:ext cx="5184576" cy="3443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Dossier Photos\Petitous Mars14\IMGP2061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920" y="2492896"/>
            <a:ext cx="5222499" cy="346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Dossier Photos\Petitous Mars14\IMGP2042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512" y="4077072"/>
            <a:ext cx="4183934" cy="2778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8104" y="75058"/>
            <a:ext cx="3255847" cy="3739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5553217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6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pic>
        <p:nvPicPr>
          <p:cNvPr id="5122" name="Picture 2" descr="C:\Dossier Photos\Noëls\Noël 2014\IMGP267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20072" cy="346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Dossier Photos\2015\CAM0003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3768" y="2806149"/>
            <a:ext cx="5144152" cy="3861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Dossier Photos\2015\IMG-20150322-WA00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40" y="2924942"/>
            <a:ext cx="2037684" cy="3623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Dossier Photos\2015\ess141734274918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267" y="0"/>
            <a:ext cx="2364733" cy="420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5553217"/>
      </p:ext>
    </p:extLst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4000"/>
                            </p:stCondLst>
                            <p:childTnLst>
                              <p:par>
                                <p:cTn id="7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pic>
        <p:nvPicPr>
          <p:cNvPr id="6146" name="Picture 2" descr="C:\Dossier Photos\2015\Anniv Loïc 15\IMGP287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34556"/>
            <a:ext cx="6628794" cy="4402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107504" y="404664"/>
            <a:ext cx="273630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2400" b="1" cap="none" spc="50" dirty="0" smtClean="0">
                <a:ln w="11430"/>
                <a:solidFill>
                  <a:srgbClr val="FF993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2015</a:t>
            </a:r>
            <a:endParaRPr lang="fr-FR" sz="2400" b="1" cap="none" spc="50" dirty="0">
              <a:ln w="11430"/>
              <a:solidFill>
                <a:srgbClr val="FF993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147" name="Picture 3" descr="C:\Dossier Photos\2015\Pâque 15\IMGP280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656" y="2060848"/>
            <a:ext cx="6848747" cy="4548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873890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1"/>
                            </p:stCondLst>
                            <p:childTnLst>
                              <p:par>
                                <p:cTn id="8" presetID="14" presetClass="entr" presetSubtype="10" fill="hold" nodeType="afterEffect">
                                  <p:stCondLst>
                                    <p:cond delay="699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xit" presetSubtype="0" fill="hold" grpId="1" nodeType="withEffect">
                                  <p:stCondLst>
                                    <p:cond delay="6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2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:\Dossier Photos\2015\Sauvian Mars 15\IMGP277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718968"/>
            <a:ext cx="5868145" cy="3897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Dossier Photos\2015\Sauvian Mars 15\IMG_185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956" y="-20300"/>
            <a:ext cx="2833074" cy="377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pic>
        <p:nvPicPr>
          <p:cNvPr id="7170" name="Picture 2" descr="C:\Dossier Photos\2015\Sauvian Mars 15\20150303_15594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496" y="2135113"/>
            <a:ext cx="5112176" cy="287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Dossier Photos\2015\Sauvian Mars 15\IMGP2767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496" y="3413540"/>
            <a:ext cx="227747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Dossier Photos\2015\Sauvian Mars 15\IMGP2784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396" y="3173301"/>
            <a:ext cx="5547749" cy="3684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Dossier Photos\2015\20150115_154311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87050" y="0"/>
            <a:ext cx="2656950" cy="47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Dossier Photos\2015\20150114_175559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3001" y="1052736"/>
            <a:ext cx="5440945" cy="3063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C:\Dossier Photos\2015\20150131_183737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4400" y="3957276"/>
            <a:ext cx="436506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C:\Dossier Photos\2015\20150312_154448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9719" y="1782454"/>
            <a:ext cx="2445806" cy="4349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C:\Dossier Photos\2015\20150113_154416.jp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06930" y="2928447"/>
            <a:ext cx="2200896" cy="3914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4890678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3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1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7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10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3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ssier Photos\2015\20150413_1143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141" y="764704"/>
            <a:ext cx="3724275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07504" y="404664"/>
            <a:ext cx="273630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2400" b="1" cap="none" spc="50" dirty="0" smtClean="0">
                <a:ln w="11430"/>
                <a:solidFill>
                  <a:srgbClr val="FF993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Qui est qui ?</a:t>
            </a:r>
            <a:endParaRPr lang="fr-FR" sz="2400" b="1" cap="none" spc="50" dirty="0">
              <a:ln w="11430"/>
              <a:solidFill>
                <a:srgbClr val="FF993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71600" y="3076992"/>
            <a:ext cx="273630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2400" b="1" cap="none" spc="50" dirty="0" smtClean="0">
                <a:ln w="11430"/>
                <a:solidFill>
                  <a:srgbClr val="FF993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On vous aide</a:t>
            </a:r>
            <a:endParaRPr lang="fr-FR" sz="2400" b="1" cap="none" spc="50" dirty="0">
              <a:ln w="11430"/>
              <a:solidFill>
                <a:srgbClr val="FF993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219" name="Picture 3" descr="C:\Dossier Photos\2015\20150413_1143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7944" y="2420888"/>
            <a:ext cx="1764578" cy="3130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Dossier Photos\2015\20150413_11435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7984" y="4081370"/>
            <a:ext cx="3724275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Dossier Photos\2015\20150413_11440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69948" y="1124744"/>
            <a:ext cx="3638550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Dossier Photos\2015\20150413_19502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4293096"/>
            <a:ext cx="3638550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ossier Photos\2015\20150119_191532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0"/>
            <a:ext cx="2405222" cy="4277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C:\Dossier Photos\2015\Pâque 15\IMGP2825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4047" y="4080868"/>
            <a:ext cx="4076647" cy="2707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Dossier Photos\2015\20150119_201523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208" y="-9575"/>
            <a:ext cx="2300057" cy="4090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3553817" y="158736"/>
            <a:ext cx="273630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2400" b="1" cap="none" spc="50" smtClean="0">
                <a:ln w="11430"/>
                <a:solidFill>
                  <a:srgbClr val="FF993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C’est dur </a:t>
            </a:r>
            <a:r>
              <a:rPr lang="fr-FR" sz="2400" b="1" cap="none" spc="50" dirty="0" smtClean="0">
                <a:ln w="11430"/>
                <a:solidFill>
                  <a:srgbClr val="FF993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!</a:t>
            </a:r>
            <a:endParaRPr lang="fr-FR" sz="2400" b="1" cap="none" spc="50" dirty="0">
              <a:ln w="11430"/>
              <a:solidFill>
                <a:srgbClr val="FF993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224" name="Picture 8" descr="C:\Dossier Photos\2015\Pâque 15\IMGP2820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14" y="4106881"/>
            <a:ext cx="4067944" cy="270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700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901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1399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xit" presetSubtype="0" fill="hold" grpId="1" nodeType="withEffect">
                                  <p:stCondLst>
                                    <p:cond delay="409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901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1899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xit" presetSubtype="0" fill="hold" grpId="1" nodeType="withEffect">
                                  <p:stCondLst>
                                    <p:cond delay="439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3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3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83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23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76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2100"/>
                            </p:stCondLst>
                            <p:childTnLst>
                              <p:par>
                                <p:cTn id="86" presetID="53" presetClass="entr" presetSubtype="16" fill="hold" nodeType="afterEffect">
                                  <p:stCondLst>
                                    <p:cond delay="799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2" presetClass="exit" presetSubtype="0" fill="hold" grpId="1" nodeType="withEffect">
                                  <p:stCondLst>
                                    <p:cond delay="51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11" grpId="0"/>
      <p:bldP spid="11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2" name="Picture 10" descr="C:\Dossier Photos\2015\IMG-20150318-WA000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1292" y="3429000"/>
            <a:ext cx="4532708" cy="340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Dossier Photos\2015\20150419_2039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26658"/>
            <a:ext cx="45720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Dossier Photos\2015\IMG-20150307-WA000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496" y="3391498"/>
            <a:ext cx="2555776" cy="3404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Dossier Photos\2015\20150413_17311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56784" y="-594"/>
            <a:ext cx="2051720" cy="3645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Dossier Photos\2015\20150419_20384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3768" y="326085"/>
            <a:ext cx="45720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930" name="Text Box 34"/>
          <p:cNvSpPr txBox="1">
            <a:spLocks noChangeArrowheads="1"/>
          </p:cNvSpPr>
          <p:nvPr/>
        </p:nvSpPr>
        <p:spPr bwMode="auto">
          <a:xfrm>
            <a:off x="127841" y="945052"/>
            <a:ext cx="3529013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5400" b="1" dirty="0" smtClean="0">
                <a:solidFill>
                  <a:srgbClr val="FF9933"/>
                </a:solidFill>
                <a:latin typeface="Edwardian Script ITC" pitchFamily="66" charset="0"/>
              </a:rPr>
              <a:t>Très </a:t>
            </a:r>
            <a:r>
              <a:rPr lang="fr-FR" altLang="fr-FR" sz="5400" b="1" dirty="0" err="1" smtClean="0">
                <a:solidFill>
                  <a:srgbClr val="FF9933"/>
                </a:solidFill>
                <a:latin typeface="Edwardian Script ITC" pitchFamily="66" charset="0"/>
              </a:rPr>
              <a:t>très</a:t>
            </a:r>
            <a:r>
              <a:rPr lang="fr-FR" altLang="fr-FR" sz="5400" b="1" dirty="0" smtClean="0">
                <a:solidFill>
                  <a:srgbClr val="FF9933"/>
                </a:solidFill>
                <a:latin typeface="Edwardian Script ITC" pitchFamily="66" charset="0"/>
              </a:rPr>
              <a:t> gros bisous  !</a:t>
            </a:r>
            <a:endParaRPr lang="fr-FR" altLang="fr-FR" sz="5400" b="1" dirty="0">
              <a:solidFill>
                <a:srgbClr val="FF9933"/>
              </a:solidFill>
              <a:latin typeface="Edwardian Script ITC" pitchFamily="66" charset="0"/>
            </a:endParaRPr>
          </a:p>
        </p:txBody>
      </p:sp>
      <p:pic>
        <p:nvPicPr>
          <p:cNvPr id="8200" name="Picture 8" descr="C:\Dossier Photos\2015\IMG-20150312-WA0004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99190" y="2929292"/>
            <a:ext cx="4541155" cy="3043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34"/>
          <p:cNvSpPr txBox="1">
            <a:spLocks noChangeArrowheads="1"/>
          </p:cNvSpPr>
          <p:nvPr/>
        </p:nvSpPr>
        <p:spPr bwMode="auto">
          <a:xfrm>
            <a:off x="3995936" y="1286374"/>
            <a:ext cx="4680520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8800" b="1" dirty="0" smtClean="0">
                <a:solidFill>
                  <a:srgbClr val="FF9933"/>
                </a:solidFill>
                <a:latin typeface="Edwardian Script ITC" pitchFamily="66" charset="0"/>
              </a:rPr>
              <a:t>Bonne 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8800" b="1" dirty="0" smtClean="0">
                <a:solidFill>
                  <a:srgbClr val="FF9933"/>
                </a:solidFill>
                <a:latin typeface="Edwardian Script ITC" pitchFamily="66" charset="0"/>
              </a:rPr>
              <a:t>Fête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8800" b="1" dirty="0" smtClean="0">
                <a:solidFill>
                  <a:srgbClr val="FF9933"/>
                </a:solidFill>
                <a:latin typeface="Edwardian Script ITC" pitchFamily="66" charset="0"/>
              </a:rPr>
              <a:t>Maman</a:t>
            </a:r>
            <a:endParaRPr lang="fr-FR" altLang="fr-FR" sz="8800" b="1" dirty="0">
              <a:solidFill>
                <a:srgbClr val="FF9933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200"/>
                            </p:stCondLst>
                            <p:childTnLst>
                              <p:par>
                                <p:cTn id="1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809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09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09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2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9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800"/>
                            </p:stCondLst>
                            <p:childTnLst>
                              <p:par>
                                <p:cTn id="38" presetID="10" presetClass="exit" presetSubtype="0" fill="hold" grpId="1" nodeType="after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300"/>
                                        <p:tgtEl>
                                          <p:spTgt spid="809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80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5" presetClass="entr" presetSubtype="0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8434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9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9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706"/>
                            </p:stCondLst>
                            <p:childTnLst>
                              <p:par>
                                <p:cTn id="47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3158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3058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3158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3158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30" grpId="0"/>
      <p:bldP spid="80930" grpId="1"/>
      <p:bldP spid="3" grpId="0"/>
      <p:bldP spid="3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ex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itl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ex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2_Titl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2_Text"/>
</p:tagLst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ind_0197_slide">
  <a:themeElements>
    <a:clrScheme name="Office Theme 2">
      <a:dk1>
        <a:srgbClr val="333333"/>
      </a:dk1>
      <a:lt1>
        <a:srgbClr val="FFFFFF"/>
      </a:lt1>
      <a:dk2>
        <a:srgbClr val="996600"/>
      </a:dk2>
      <a:lt2>
        <a:srgbClr val="FFFFFF"/>
      </a:lt2>
      <a:accent1>
        <a:srgbClr val="F7A863"/>
      </a:accent1>
      <a:accent2>
        <a:srgbClr val="D9C541"/>
      </a:accent2>
      <a:accent3>
        <a:srgbClr val="CAB8AA"/>
      </a:accent3>
      <a:accent4>
        <a:srgbClr val="DADADA"/>
      </a:accent4>
      <a:accent5>
        <a:srgbClr val="FAD1B7"/>
      </a:accent5>
      <a:accent6>
        <a:srgbClr val="C4B23A"/>
      </a:accent6>
      <a:hlink>
        <a:srgbClr val="F7CA6F"/>
      </a:hlink>
      <a:folHlink>
        <a:srgbClr val="F7CCC3"/>
      </a:folHlink>
    </a:clrScheme>
    <a:fontScheme name="Thème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DEAE4E"/>
        </a:accent1>
        <a:accent2>
          <a:srgbClr val="E6B85C"/>
        </a:accent2>
        <a:accent3>
          <a:srgbClr val="CAB8AA"/>
        </a:accent3>
        <a:accent4>
          <a:srgbClr val="DADADA"/>
        </a:accent4>
        <a:accent5>
          <a:srgbClr val="ECD3B2"/>
        </a:accent5>
        <a:accent6>
          <a:srgbClr val="D0A653"/>
        </a:accent6>
        <a:hlink>
          <a:srgbClr val="EDC26B"/>
        </a:hlink>
        <a:folHlink>
          <a:srgbClr val="F7CA6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F7A863"/>
        </a:accent1>
        <a:accent2>
          <a:srgbClr val="D9C541"/>
        </a:accent2>
        <a:accent3>
          <a:srgbClr val="CAB8AA"/>
        </a:accent3>
        <a:accent4>
          <a:srgbClr val="DADADA"/>
        </a:accent4>
        <a:accent5>
          <a:srgbClr val="FAD1B7"/>
        </a:accent5>
        <a:accent6>
          <a:srgbClr val="C4B23A"/>
        </a:accent6>
        <a:hlink>
          <a:srgbClr val="F7CA6F"/>
        </a:hlink>
        <a:folHlink>
          <a:srgbClr val="F7CCC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91D4F2"/>
        </a:accent1>
        <a:accent2>
          <a:srgbClr val="EDBE5F"/>
        </a:accent2>
        <a:accent3>
          <a:srgbClr val="CAB8AA"/>
        </a:accent3>
        <a:accent4>
          <a:srgbClr val="DADADA"/>
        </a:accent4>
        <a:accent5>
          <a:srgbClr val="C7E6F7"/>
        </a:accent5>
        <a:accent6>
          <a:srgbClr val="D7AC55"/>
        </a:accent6>
        <a:hlink>
          <a:srgbClr val="D1BFFF"/>
        </a:hlink>
        <a:folHlink>
          <a:srgbClr val="A4EBB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4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A4E667"/>
        </a:accent1>
        <a:accent2>
          <a:srgbClr val="B2C3FF"/>
        </a:accent2>
        <a:accent3>
          <a:srgbClr val="CAB8AA"/>
        </a:accent3>
        <a:accent4>
          <a:srgbClr val="DADADA"/>
        </a:accent4>
        <a:accent5>
          <a:srgbClr val="CFF0B8"/>
        </a:accent5>
        <a:accent6>
          <a:srgbClr val="A1B0E7"/>
        </a:accent6>
        <a:hlink>
          <a:srgbClr val="FFCCDB"/>
        </a:hlink>
        <a:folHlink>
          <a:srgbClr val="F5C86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DEAE4E"/>
        </a:accent1>
        <a:accent2>
          <a:srgbClr val="E6B85C"/>
        </a:accent2>
        <a:accent3>
          <a:srgbClr val="FFFFFF"/>
        </a:accent3>
        <a:accent4>
          <a:srgbClr val="000000"/>
        </a:accent4>
        <a:accent5>
          <a:srgbClr val="ECD3B2"/>
        </a:accent5>
        <a:accent6>
          <a:srgbClr val="D0A653"/>
        </a:accent6>
        <a:hlink>
          <a:srgbClr val="EDC26B"/>
        </a:hlink>
        <a:folHlink>
          <a:srgbClr val="F7CA6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F7A863"/>
        </a:accent1>
        <a:accent2>
          <a:srgbClr val="D9C541"/>
        </a:accent2>
        <a:accent3>
          <a:srgbClr val="FFFFFF"/>
        </a:accent3>
        <a:accent4>
          <a:srgbClr val="000000"/>
        </a:accent4>
        <a:accent5>
          <a:srgbClr val="FAD1B7"/>
        </a:accent5>
        <a:accent6>
          <a:srgbClr val="C4B23A"/>
        </a:accent6>
        <a:hlink>
          <a:srgbClr val="F7CA6F"/>
        </a:hlink>
        <a:folHlink>
          <a:srgbClr val="F7CCC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91D4F2"/>
        </a:accent1>
        <a:accent2>
          <a:srgbClr val="EDBE5F"/>
        </a:accent2>
        <a:accent3>
          <a:srgbClr val="FFFFFF"/>
        </a:accent3>
        <a:accent4>
          <a:srgbClr val="000000"/>
        </a:accent4>
        <a:accent5>
          <a:srgbClr val="C7E6F7"/>
        </a:accent5>
        <a:accent6>
          <a:srgbClr val="D7AC55"/>
        </a:accent6>
        <a:hlink>
          <a:srgbClr val="D1BFFF"/>
        </a:hlink>
        <a:folHlink>
          <a:srgbClr val="A4EB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A4E667"/>
        </a:accent1>
        <a:accent2>
          <a:srgbClr val="B2C3FF"/>
        </a:accent2>
        <a:accent3>
          <a:srgbClr val="FFFFFF"/>
        </a:accent3>
        <a:accent4>
          <a:srgbClr val="000000"/>
        </a:accent4>
        <a:accent5>
          <a:srgbClr val="CFF0B8"/>
        </a:accent5>
        <a:accent6>
          <a:srgbClr val="A1B0E7"/>
        </a:accent6>
        <a:hlink>
          <a:srgbClr val="FFCCDB"/>
        </a:hlink>
        <a:folHlink>
          <a:srgbClr val="F5C86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1_Default Design 2">
      <a:dk1>
        <a:srgbClr val="333333"/>
      </a:dk1>
      <a:lt1>
        <a:srgbClr val="FFFFFF"/>
      </a:lt1>
      <a:dk2>
        <a:srgbClr val="996600"/>
      </a:dk2>
      <a:lt2>
        <a:srgbClr val="FFFFFF"/>
      </a:lt2>
      <a:accent1>
        <a:srgbClr val="F7A863"/>
      </a:accent1>
      <a:accent2>
        <a:srgbClr val="D9C541"/>
      </a:accent2>
      <a:accent3>
        <a:srgbClr val="CAB8AA"/>
      </a:accent3>
      <a:accent4>
        <a:srgbClr val="DADADA"/>
      </a:accent4>
      <a:accent5>
        <a:srgbClr val="FAD1B7"/>
      </a:accent5>
      <a:accent6>
        <a:srgbClr val="C4B23A"/>
      </a:accent6>
      <a:hlink>
        <a:srgbClr val="F7CA6F"/>
      </a:hlink>
      <a:folHlink>
        <a:srgbClr val="F7CCC3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DEAE4E"/>
        </a:accent1>
        <a:accent2>
          <a:srgbClr val="E6B85C"/>
        </a:accent2>
        <a:accent3>
          <a:srgbClr val="CAB8AA"/>
        </a:accent3>
        <a:accent4>
          <a:srgbClr val="DADADA"/>
        </a:accent4>
        <a:accent5>
          <a:srgbClr val="ECD3B2"/>
        </a:accent5>
        <a:accent6>
          <a:srgbClr val="D0A653"/>
        </a:accent6>
        <a:hlink>
          <a:srgbClr val="EDC26B"/>
        </a:hlink>
        <a:folHlink>
          <a:srgbClr val="F7CA6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F7A863"/>
        </a:accent1>
        <a:accent2>
          <a:srgbClr val="D9C541"/>
        </a:accent2>
        <a:accent3>
          <a:srgbClr val="CAB8AA"/>
        </a:accent3>
        <a:accent4>
          <a:srgbClr val="DADADA"/>
        </a:accent4>
        <a:accent5>
          <a:srgbClr val="FAD1B7"/>
        </a:accent5>
        <a:accent6>
          <a:srgbClr val="C4B23A"/>
        </a:accent6>
        <a:hlink>
          <a:srgbClr val="F7CA6F"/>
        </a:hlink>
        <a:folHlink>
          <a:srgbClr val="F7CCC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91D4F2"/>
        </a:accent1>
        <a:accent2>
          <a:srgbClr val="EDBE5F"/>
        </a:accent2>
        <a:accent3>
          <a:srgbClr val="CAB8AA"/>
        </a:accent3>
        <a:accent4>
          <a:srgbClr val="DADADA"/>
        </a:accent4>
        <a:accent5>
          <a:srgbClr val="C7E6F7"/>
        </a:accent5>
        <a:accent6>
          <a:srgbClr val="D7AC55"/>
        </a:accent6>
        <a:hlink>
          <a:srgbClr val="D1BFFF"/>
        </a:hlink>
        <a:folHlink>
          <a:srgbClr val="A4EBB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A4E667"/>
        </a:accent1>
        <a:accent2>
          <a:srgbClr val="B2C3FF"/>
        </a:accent2>
        <a:accent3>
          <a:srgbClr val="CAB8AA"/>
        </a:accent3>
        <a:accent4>
          <a:srgbClr val="DADADA"/>
        </a:accent4>
        <a:accent5>
          <a:srgbClr val="CFF0B8"/>
        </a:accent5>
        <a:accent6>
          <a:srgbClr val="A1B0E7"/>
        </a:accent6>
        <a:hlink>
          <a:srgbClr val="FFCCDB"/>
        </a:hlink>
        <a:folHlink>
          <a:srgbClr val="F5C86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DEAE4E"/>
        </a:accent1>
        <a:accent2>
          <a:srgbClr val="E6B85C"/>
        </a:accent2>
        <a:accent3>
          <a:srgbClr val="FFFFFF"/>
        </a:accent3>
        <a:accent4>
          <a:srgbClr val="000000"/>
        </a:accent4>
        <a:accent5>
          <a:srgbClr val="ECD3B2"/>
        </a:accent5>
        <a:accent6>
          <a:srgbClr val="D0A653"/>
        </a:accent6>
        <a:hlink>
          <a:srgbClr val="EDC26B"/>
        </a:hlink>
        <a:folHlink>
          <a:srgbClr val="F7CA6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F7A863"/>
        </a:accent1>
        <a:accent2>
          <a:srgbClr val="D9C541"/>
        </a:accent2>
        <a:accent3>
          <a:srgbClr val="FFFFFF"/>
        </a:accent3>
        <a:accent4>
          <a:srgbClr val="000000"/>
        </a:accent4>
        <a:accent5>
          <a:srgbClr val="FAD1B7"/>
        </a:accent5>
        <a:accent6>
          <a:srgbClr val="C4B23A"/>
        </a:accent6>
        <a:hlink>
          <a:srgbClr val="F7CA6F"/>
        </a:hlink>
        <a:folHlink>
          <a:srgbClr val="F7CCC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91D4F2"/>
        </a:accent1>
        <a:accent2>
          <a:srgbClr val="EDBE5F"/>
        </a:accent2>
        <a:accent3>
          <a:srgbClr val="FFFFFF"/>
        </a:accent3>
        <a:accent4>
          <a:srgbClr val="000000"/>
        </a:accent4>
        <a:accent5>
          <a:srgbClr val="C7E6F7"/>
        </a:accent5>
        <a:accent6>
          <a:srgbClr val="D7AC55"/>
        </a:accent6>
        <a:hlink>
          <a:srgbClr val="D1BFFF"/>
        </a:hlink>
        <a:folHlink>
          <a:srgbClr val="A4EB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A4E667"/>
        </a:accent1>
        <a:accent2>
          <a:srgbClr val="B2C3FF"/>
        </a:accent2>
        <a:accent3>
          <a:srgbClr val="FFFFFF"/>
        </a:accent3>
        <a:accent4>
          <a:srgbClr val="000000"/>
        </a:accent4>
        <a:accent5>
          <a:srgbClr val="CFF0B8"/>
        </a:accent5>
        <a:accent6>
          <a:srgbClr val="A1B0E7"/>
        </a:accent6>
        <a:hlink>
          <a:srgbClr val="FFCCDB"/>
        </a:hlink>
        <a:folHlink>
          <a:srgbClr val="F5C86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TC102191724[[fn=dance2]]</Template>
  <TotalTime>5247</TotalTime>
  <Words>61</Words>
  <Application>Microsoft Office PowerPoint</Application>
  <PresentationFormat>Affichage à l'écran (4:3)</PresentationFormat>
  <Paragraphs>13</Paragraphs>
  <Slides>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9</vt:i4>
      </vt:variant>
    </vt:vector>
  </HeadingPairs>
  <TitlesOfParts>
    <vt:vector size="12" baseType="lpstr">
      <vt:lpstr>ind_0197_slide</vt:lpstr>
      <vt:lpstr>1_Default Design</vt:lpstr>
      <vt:lpstr>Apex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User</dc:creator>
  <cp:lastModifiedBy>Loic</cp:lastModifiedBy>
  <cp:revision>345</cp:revision>
  <dcterms:created xsi:type="dcterms:W3CDTF">2012-12-24T10:39:19Z</dcterms:created>
  <dcterms:modified xsi:type="dcterms:W3CDTF">2015-05-31T08:52:51Z</dcterms:modified>
</cp:coreProperties>
</file>