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87" r:id="rId13"/>
    <p:sldId id="289" r:id="rId14"/>
    <p:sldId id="290" r:id="rId15"/>
    <p:sldId id="292" r:id="rId16"/>
    <p:sldId id="291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7BA5F9"/>
    <a:srgbClr val="87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80" d="100"/>
          <a:sy n="8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fr-F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fr-F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936A74-2026-4D62-BA3E-CF1B3DD94A0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9684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A45AA-68EC-4287-AB37-172D2161B09C}" type="slidenum">
              <a:rPr lang="en-US" altLang="fr-FR"/>
              <a:pPr/>
              <a:t>1</a:t>
            </a:fld>
            <a:endParaRPr lang="en-US" altLang="fr-F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11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14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19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8D08A-DA37-4033-A2A8-3D10A1F3039A}" type="slidenum">
              <a:rPr lang="en-US" altLang="fr-FR"/>
              <a:pPr/>
              <a:t>2</a:t>
            </a:fld>
            <a:endParaRPr lang="en-US" altLang="fr-F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5EBD3-A773-4001-8ED7-D1DE04C51105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63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1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489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39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4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337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57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et.microsoft.com/fr-fr/library/hh831764.aspx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oscar.crdp-lyon.fr/wik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monitoring-fr.org/supervision/snmp-install" TargetMode="External"/><Relationship Id="rId5" Type="http://schemas.openxmlformats.org/officeDocument/2006/relationships/hyperlink" Target="http://blog.centreon.com/mettre-en-place-sa-premiere-supervision-configuration/?lang=fr" TargetMode="External"/><Relationship Id="rId4" Type="http://schemas.openxmlformats.org/officeDocument/2006/relationships/hyperlink" Target="http://www.fullyautomatednagios.org/documentation/how-to-install-fa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250230" y="32792"/>
            <a:ext cx="6974358" cy="1524000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ctr"/>
            <a:r>
              <a:rPr lang="en-US" altLang="fr-F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</a:t>
            </a:r>
            <a:r>
              <a:rPr lang="en-US" alt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br>
              <a:rPr lang="en-US" alt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fr-F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rofessionnalisation</a:t>
            </a:r>
            <a:endParaRPr lang="ru-RU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3308" y="1988840"/>
            <a:ext cx="2895600" cy="533400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l"/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Option : SISR</a:t>
            </a:r>
          </a:p>
          <a:p>
            <a:pPr algn="l"/>
            <a:r>
              <a:rPr lang="en-US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Epreuve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: E6</a:t>
            </a:r>
            <a:endParaRPr lang="ru-RU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Encadrés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6096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en-US" altLang="ko-KR" sz="1800" i="1" u="sng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Principaux</a:t>
            </a:r>
            <a:r>
              <a:rPr lang="en-US" altLang="ko-KR" sz="1800" i="1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PPE :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Agora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Etude de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câblage</a:t>
            </a: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Mise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place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d’une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DMZ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Création et configuration d’une maquette Windows Serveur</a:t>
            </a:r>
          </a:p>
          <a:p>
            <a:pPr marL="0" indent="0">
              <a:lnSpc>
                <a:spcPct val="80000"/>
              </a:lnSpc>
              <a:buClr>
                <a:srgbClr val="7030A0"/>
              </a:buClr>
              <a:buNone/>
            </a:pPr>
            <a:endParaRPr lang="en-US" altLang="fr-F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fr-F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Liaison VPN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fr-FR" sz="1800" dirty="0">
                <a:solidFill>
                  <a:srgbClr val="4D4D4D"/>
                </a:solidFill>
              </a:rPr>
              <a:t>Installation d'un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système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d'exploitation</a:t>
            </a:r>
            <a:endParaRPr lang="en-US" altLang="fr-FR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Encadrés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 Analyse du cahier des charges d'un service à produire.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A1.2.1 Elaboration et présentation d'un dossier de choix de la solution technique.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A1.2.2 Rédaction des spécifications techniques de la solution retenue.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A3.1.2 Maquettage et prototypage d'une solution d'infrastructure.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 Installation et configuration d'éléments d'infrastructure.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 Analyse du cahier des charges d'un service à produire.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A3.1.1 Proposition d'une solution d'infrastructure.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A1.3.4 Déploiement d'un service.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 Installation et configuration d'éléments d'infrastructure.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A1.3.4 Déploiement d'un service.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A3.1.2 Maquettage et prototypage d'une solution d'infrastructure.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 Installation et configuration d'éléments d'infrastructure</a:t>
            </a:r>
            <a:r>
              <a:rPr lang="fr-FR" altLang="ko-KR" sz="12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A1.2.4 Détermination des tests nécessaires à la validation d'un service.</a:t>
            </a:r>
          </a:p>
          <a:p>
            <a:pPr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A1.3.1 Test d'intégration et d'acceptation d'un service.</a:t>
            </a:r>
          </a:p>
          <a:p>
            <a:pPr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 Installation et configuration d'éléments d'infrastructure.</a:t>
            </a:r>
          </a:p>
          <a:p>
            <a:pPr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A3.3.1 Administration sur site ou à distance des éléments d'un réseau, de serveurs, de services.</a:t>
            </a:r>
          </a:p>
          <a:p>
            <a:pPr marL="0" indent="0">
              <a:lnSpc>
                <a:spcPct val="80000"/>
              </a:lnSpc>
              <a:buClr>
                <a:srgbClr val="FFC000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 Installation et configuration d'éléments d'infrastructure.</a:t>
            </a:r>
            <a:endParaRPr lang="en-US" altLang="fr-FR" sz="120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7011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PROJET 1 :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Serveur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de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gestion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Subversion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PROJET 2 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: </a:t>
            </a:r>
            <a:r>
              <a:rPr lang="fr-FR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Base de donnée 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Oracle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PROJET 3 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: </a:t>
            </a:r>
            <a:r>
              <a:rPr lang="en-US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OCS/GLPI</a:t>
            </a:r>
            <a:endParaRPr lang="en-US" altLang="fr-FR" sz="1800" dirty="0" smtClean="0">
              <a:solidFill>
                <a:srgbClr val="4D4D4D"/>
              </a:solidFill>
            </a:endParaRPr>
          </a:p>
        </p:txBody>
      </p:sp>
      <p:pic>
        <p:nvPicPr>
          <p:cNvPr id="3074" name="Picture 2" descr="C:\Users\Nicolas\Desktop\télécharge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20" y="4813658"/>
            <a:ext cx="2010317" cy="13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colas\Desktop\oracle-logo-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59" y="4613967"/>
            <a:ext cx="2402763" cy="17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colas\Desktop\téléchargement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22" y="4813656"/>
            <a:ext cx="2400716" cy="13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 Analyse du cahier des charges d'un service à produire.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A1.1.3 Etude des exigences liées à la qualité attendue d'un 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A1.2.4 Détermination des tests nécessaires à la validation d'un 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A1.3.1 Test d'intégration et d'acceptation d'un 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A1.4.1 Participation à un projet.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 Installation et configuration d'éléments d'infrastructure.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A5.1.1 Mise en place d'une gestion de configuration.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 Analyse du cahier des charges d'un service à produire.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A1.1.2 Etude de l'impact de l'intégration d'un service sur le système informatique.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A1.2.1 Elaboration et présentation d'un dossier de choix de la solution technique.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A1.2.4 Détermination des tests nécessaires à la validation d'un service.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A1.2.5 Définition des niveaux d'habilitation associés à un service.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A1.4.1 Participation à un projet.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A3.3.1 Administration sur site ou à distance des éléments d'un réseau, de serveurs, de services.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2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 Analyse du cahier des charges d'un service à produire.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A1.2.1 Elaboration et présentation d'un dossier de choix de la solution technique.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A1.3.1 Test d'intégration et d'acceptation d'un service.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A1.4.1 Participation à un projet.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A3.1.9 Maquettage et prototypage d'une solution d'infrastructure.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altLang="ko-KR" sz="12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A4.1.9 Rédaction d'une documentation technique.</a:t>
            </a:r>
            <a:endParaRPr lang="en-US" altLang="fr-FR" sz="1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Activitées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Stage 1</a:t>
            </a:r>
            <a:r>
              <a:rPr lang="fr-FR" altLang="ko-KR" sz="1800" b="1" u="sng" baseline="300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ère</a:t>
            </a:r>
            <a:r>
              <a:rPr lang="fr-FR" altLang="ko-KR" sz="1800" b="1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Année</a:t>
            </a: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b="1" u="sng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b="1" u="sng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Durée du stage : 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4 semaines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Entreprise : </a:t>
            </a:r>
            <a:r>
              <a:rPr lang="fr-FR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SEACFA (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Société d'Exploitation de l'Aéroport de Clermont-Ferrand Auvergne)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Responsable Informatique : 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Julien ROCHETTE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pic>
        <p:nvPicPr>
          <p:cNvPr id="4098" name="Picture 2" descr="C:\Users\Nicolas\Desktop\cover_aero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6722096" cy="15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Activitées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Déploiement d’une solution de supervision avec FAN et </a:t>
            </a:r>
            <a:r>
              <a:rPr lang="fr-FR" altLang="ko-KR" sz="1800" u="sng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Centreon</a:t>
            </a:r>
            <a:endParaRPr lang="fr-FR" altLang="ko-KR" sz="1800" u="sng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u="sng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u="sng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Analyse du cahier des charges d'un service à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produire.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Test d'intégration et d'acceptation d'un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service.</a:t>
            </a: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A1.3.3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Accompagnement de la mise en place d'un nouveau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A1.3.4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Déploiement d'un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Installation et configuration d'éléments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d'infrastructure.</a:t>
            </a: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Activitées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Stage 2</a:t>
            </a:r>
            <a:r>
              <a:rPr lang="fr-FR" altLang="ko-KR" sz="1800" b="1" u="sng" baseline="300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ème</a:t>
            </a:r>
            <a:r>
              <a:rPr lang="fr-FR" altLang="ko-KR" sz="1800" b="1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Année</a:t>
            </a: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b="1" u="sng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b="1" u="sng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Durée du stage : </a:t>
            </a:r>
            <a:r>
              <a:rPr lang="fr-FR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6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semaines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Entreprise : </a:t>
            </a:r>
            <a:r>
              <a:rPr lang="fr-FR" altLang="ko-KR" sz="18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SEACFA (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Société d'Exploitation de l'Aéroport de Clermont-Ferrand Auvergne)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Responsable Informatique : </a:t>
            </a: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Julien ROCHETTE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pic>
        <p:nvPicPr>
          <p:cNvPr id="4098" name="Picture 2" descr="C:\Users\Nicolas\Desktop\cover_aero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6722096" cy="15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Activitées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u="sng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Déploiement d’une solution de supervision avec FAN et </a:t>
            </a:r>
            <a:r>
              <a:rPr lang="fr-FR" altLang="ko-KR" sz="1800" u="sng" dirty="0" err="1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Centreon</a:t>
            </a:r>
            <a:endParaRPr lang="fr-FR" altLang="ko-KR" sz="1800" u="sng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u="sng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A1.1.1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Analyse du cahier des charges d'un service à produire.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Test d'intégration et d'acceptation d'un 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A1.3.3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Accompagnement de la mise en place d'un nouveau 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A1.3.4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Déploiement d'un service.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Installation et configuration d'éléments d'infrastructure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A5.2.4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Étude d'une technologie, d'un composant, d'un outil ou d'une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méthode.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FR" altLang="ko-KR" sz="14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Solution de déploiement avec Windows </a:t>
            </a:r>
            <a:r>
              <a:rPr lang="fr-FR" altLang="ko-KR" sz="1800" u="sng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Deployment</a:t>
            </a:r>
            <a:r>
              <a:rPr lang="fr-FR" altLang="ko-KR" sz="1800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Service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A3.2.1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Installation et configuration d'éléments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d'infrastructure.</a:t>
            </a: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4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u="sng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Maintenance Informatique</a:t>
            </a:r>
            <a:endParaRPr lang="fr-FR" altLang="ko-KR" sz="1800" u="sng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A2.2.2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Suivi et réponse à des demandes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d'assistance.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altLang="ko-KR" sz="1400" b="1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A2.3.1</a:t>
            </a: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Identification, qualification et évaluation 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d'un problème.</a:t>
            </a: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Durant mes périodes de stage, j’ai du faire de la veille informatique afin de me renseigner sur le fonctionnement, l’utilisation et la configuration des </a:t>
            </a:r>
            <a:r>
              <a:rPr lang="fr-FR" altLang="ko-KR" sz="180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solutions demandés.</a:t>
            </a: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Voici la liste de plusieurs lien qui m’ont aidés:</a:t>
            </a: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4"/>
              </a:rPr>
              <a:t>http://www.fullyautomatednagios.org/documentation/how-to-install-fan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4"/>
              </a:rPr>
              <a:t>/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(installation de FAN)</a:t>
            </a: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5"/>
              </a:rPr>
              <a:t>http://blog.centreon.com/mettre-en-place-sa-premiere-supervision-configuration/?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5"/>
              </a:rPr>
              <a:t>lang=fr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(configuration </a:t>
            </a:r>
            <a:r>
              <a:rPr lang="fr-FR" altLang="ko-KR" sz="14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Centreon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6"/>
              </a:rPr>
              <a:t>http://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6"/>
              </a:rPr>
              <a:t>wiki.monitoring-fr.org/supervision/snmp-install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(activer le SNMP)</a:t>
            </a: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7"/>
              </a:rPr>
              <a:t>http://oscar.crdp-lyon.fr/wiki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7"/>
              </a:rPr>
              <a:t>/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(recherche déploiement par OSCAR)</a:t>
            </a: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400" dirty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8"/>
              </a:rPr>
              <a:t>https://</a:t>
            </a: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8"/>
              </a:rPr>
              <a:t>technet.microsoft.com/fr-fr/library/hh831764.aspx</a:t>
            </a:r>
            <a:endParaRPr lang="fr-FR" altLang="ko-KR" sz="14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B050"/>
              </a:buClr>
              <a:buNone/>
            </a:pPr>
            <a:r>
              <a:rPr lang="fr-FR" altLang="ko-KR" sz="14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(recherche déploiement WDS)</a:t>
            </a:r>
            <a:endParaRPr lang="fr-FR" altLang="ko-KR" sz="14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83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Connaissances théoriques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Connaissances pratiques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fr-FR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Vision sur les métiers à venir</a:t>
            </a:r>
            <a:endParaRPr lang="fr-FR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15200" cy="71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fr-FR" sz="4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ru-RU" altLang="fr-FR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608" y="10382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Présentation</a:t>
            </a: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Mon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parcours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scolaire</a:t>
            </a:r>
            <a:endParaRPr lang="en-US" altLang="ko-KR" sz="2000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Mon </a:t>
            </a:r>
            <a:r>
              <a:rPr lang="en-US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ortefeuille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de </a:t>
            </a:r>
            <a:r>
              <a:rPr lang="en-US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ompétences</a:t>
            </a:r>
            <a:endParaRPr lang="en-US" altLang="ko-KR" sz="2000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Activitées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cours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de Formation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Activitées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Entreprise</a:t>
            </a:r>
            <a:endParaRPr lang="en-US" altLang="ko-KR" sz="2000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Veille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Informatique</a:t>
            </a:r>
            <a:endParaRPr lang="en-US" altLang="ko-KR" sz="2000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Conclusion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Nom : SIMON</a:t>
            </a: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Prénom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: Nicolas</a:t>
            </a: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Age : 22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ans</a:t>
            </a: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fr-F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 : </a:t>
            </a: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Riom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(63)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d’intérêts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fr-FR" sz="14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Hockey </a:t>
            </a:r>
            <a:r>
              <a:rPr lang="en-US" altLang="fr-FR" sz="14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altLang="fr-FR" sz="14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Glace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fr-FR" sz="14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Musculation</a:t>
            </a:r>
            <a:endParaRPr lang="en-US" altLang="fr-FR" sz="140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fr-FR" sz="14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  <a:endParaRPr lang="en-US" altLang="fr-FR" sz="140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fr-FR" sz="14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Musique</a:t>
            </a:r>
            <a:r>
              <a:rPr lang="en-US" altLang="fr-FR" sz="14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(piano)</a:t>
            </a:r>
            <a:endParaRPr lang="en-US" altLang="fr-FR" sz="14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fr-FR" sz="1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scolaire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en-US" altLang="ko-KR" sz="1800" b="1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Lycée</a:t>
            </a:r>
            <a:r>
              <a:rPr lang="en-US" altLang="ko-KR" sz="1800" b="1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Lafayette (Clermont-Ferrand) :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: </a:t>
            </a:r>
            <a:r>
              <a:rPr lang="fr-FR" altLang="fr-FR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 STI2D </a:t>
            </a:r>
            <a:r>
              <a:rPr lang="fr-FR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Electrotechnique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18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Lycée Presles (Cusset) :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: </a:t>
            </a:r>
            <a:r>
              <a:rPr lang="fr-FR" altLang="fr-FR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1ère année BTS Services Informatiques aux </a:t>
            </a:r>
            <a:r>
              <a:rPr lang="fr-FR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 (Option SISR)</a:t>
            </a: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: </a:t>
            </a:r>
            <a:r>
              <a:rPr lang="fr-FR" altLang="fr-FR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2ème année BTS Service Informatiques aux </a:t>
            </a:r>
            <a:r>
              <a:rPr lang="fr-FR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 </a:t>
            </a:r>
            <a:r>
              <a:rPr lang="fr-FR" altLang="fr-FR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 SISR</a:t>
            </a:r>
            <a:r>
              <a:rPr lang="fr-FR" altLang="fr-FR" sz="1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altLang="fr-FR" sz="14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SISR : Solutions d’Infrastructure</a:t>
            </a:r>
            <a:r>
              <a:rPr lang="fr-FR" altLang="fr-FR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4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Systèmes </a:t>
            </a:r>
            <a:r>
              <a:rPr lang="fr-FR" altLang="fr-FR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R</a:t>
            </a:r>
            <a:r>
              <a:rPr lang="fr-FR" altLang="fr-FR" sz="14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éseaux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fr-FR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portefeuille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Celui-ci est disponible à l’adresse suivante :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http://sisr1510.sio.cite-scolaire-albert-londres.fr/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1800" dirty="0" smtClean="0">
                <a:solidFill>
                  <a:srgbClr val="4D4D4D"/>
                </a:solidFill>
              </a:rPr>
              <a:t>Le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portefeuille</a:t>
            </a:r>
            <a:r>
              <a:rPr lang="en-US" altLang="fr-FR" sz="1800" dirty="0" smtClean="0">
                <a:solidFill>
                  <a:srgbClr val="4D4D4D"/>
                </a:solidFill>
              </a:rPr>
              <a:t> de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compétences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permet</a:t>
            </a:r>
            <a:r>
              <a:rPr lang="en-US" altLang="fr-FR" sz="1800" dirty="0" smtClean="0">
                <a:solidFill>
                  <a:srgbClr val="4D4D4D"/>
                </a:solidFill>
              </a:rPr>
              <a:t> de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recenser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notre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parcours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professionnel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ainsi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que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toutes</a:t>
            </a:r>
            <a:r>
              <a:rPr lang="en-US" altLang="fr-FR" sz="1800" dirty="0" smtClean="0">
                <a:solidFill>
                  <a:srgbClr val="4D4D4D"/>
                </a:solidFill>
              </a:rPr>
              <a:t> les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activitées</a:t>
            </a:r>
            <a:r>
              <a:rPr lang="en-US" altLang="fr-FR" sz="1800" dirty="0" smtClean="0">
                <a:solidFill>
                  <a:srgbClr val="4D4D4D"/>
                </a:solidFill>
              </a:rPr>
              <a:t> et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réalisations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que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l’on</a:t>
            </a:r>
            <a:r>
              <a:rPr lang="en-US" altLang="fr-FR" sz="1800" dirty="0" smtClean="0">
                <a:solidFill>
                  <a:srgbClr val="4D4D4D"/>
                </a:solidFill>
              </a:rPr>
              <a:t> a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effectué</a:t>
            </a:r>
            <a:r>
              <a:rPr lang="en-US" altLang="fr-FR" sz="1800" dirty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durant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notre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période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scolaire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ou</a:t>
            </a:r>
            <a:r>
              <a:rPr lang="en-US" altLang="fr-FR" sz="1800" dirty="0" smtClean="0">
                <a:solidFill>
                  <a:srgbClr val="4D4D4D"/>
                </a:solidFill>
              </a:rPr>
              <a:t> pendant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nos</a:t>
            </a:r>
            <a:r>
              <a:rPr lang="en-US" altLang="fr-FR" sz="1800" dirty="0" smtClean="0">
                <a:solidFill>
                  <a:srgbClr val="4D4D4D"/>
                </a:solidFill>
              </a:rPr>
              <a:t> stages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en</a:t>
            </a:r>
            <a:r>
              <a:rPr lang="en-US" altLang="fr-FR" sz="1800" dirty="0" smtClean="0">
                <a:solidFill>
                  <a:srgbClr val="4D4D4D"/>
                </a:solidFill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</a:rPr>
              <a:t>entreprise</a:t>
            </a:r>
            <a:r>
              <a:rPr lang="en-US" altLang="fr-FR" sz="1800" dirty="0" smtClean="0">
                <a:solidFill>
                  <a:srgbClr val="4D4D4D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fr-FR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Activitées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Formation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Travaux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Pratiques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: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Serveurs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Linux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Travaux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Pratiques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: Windows 2008 R2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Travaux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Pratiques</a:t>
            </a:r>
            <a:r>
              <a:rPr lang="en-US" altLang="ko-K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: Divers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Projets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Personnels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Encadrés</a:t>
            </a:r>
            <a:endParaRPr lang="en-US" altLang="fr-F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fr-F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Projets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en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fr-FR" sz="1800" dirty="0" err="1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Commun</a:t>
            </a:r>
            <a:r>
              <a:rPr lang="en-US" altLang="fr-FR" sz="1800" dirty="0" smtClean="0">
                <a:solidFill>
                  <a:srgbClr val="4D4D4D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(SISR &amp; SLAM)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fr-FR" sz="18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: </a:t>
            </a:r>
            <a:r>
              <a:rPr lang="en-US" altLang="fr-FR" sz="4000" dirty="0" err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Serveurs</a:t>
            </a:r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Linux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A1.1.1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cahier des charges d'un service à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produire.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A1.1.2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de l'impact de l'intégration d'un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service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système informatique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A1.2.4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Détermination des tests nécessaires à la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validation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 service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A1.3.1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d'intégration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d'acceptation d'un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service.</a:t>
            </a: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A1.3.4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Déploiement d'un service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A3.1.1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d'une solution d'infrastructure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A3.1.2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Maquettage et prototypage d'une solution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d'infrastructure.</a:t>
            </a: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A3.1.3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Prise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compte du niveau de sécurité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nécessaire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une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infrastructure.</a:t>
            </a: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A3.2.1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configuration d'éléments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d'infrastructure.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A3.3.1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 et configuration d'éléments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d'infrastructure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A3.3.2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Planification des sauvegardes et gestion des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restaurations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A3.3.3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 des identités et des habilitations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A3.3.4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Automatisation des tâches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d'administration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A5.2.4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Etude d'une technologie, d'un composant, d'un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outil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d'une méthode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icolas\Desktop\télécharg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306415" cy="11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colas\Desktop\Nagioswhitebg295x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70238"/>
            <a:ext cx="2309143" cy="5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colas\Desktop\250px-Ipcop_offic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005064"/>
            <a:ext cx="2272295" cy="12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colas\Desktop\logo-asteris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62732"/>
            <a:ext cx="230914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: Windows 2008 R2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v"/>
            </a:pPr>
            <a:endParaRPr lang="en-US" altLang="ko-KR" sz="1800" dirty="0" smtClean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en-US" altLang="fr-FR" sz="18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A1.3.4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Déploiement d'un service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A3.2.1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 et configuration d'éléments </a:t>
            </a:r>
            <a:endParaRPr lang="fr-FR" altLang="fr-FR" sz="120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d'infrastructures.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A3.3.2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des sauvegardes et gestion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restaurations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A3.3.3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 des identités et des habilitations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A3.3.4 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Automatisation des tâches d'administration.</a:t>
            </a:r>
            <a:endParaRPr lang="en-US" altLang="fr-FR" sz="120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Nicolas\Desktop\Win_2K8R2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13478"/>
            <a:ext cx="5184576" cy="13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fr-FR" sz="4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: Divers</a:t>
            </a:r>
            <a:endParaRPr lang="en-US" altLang="fr-FR" sz="4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703445"/>
            <a:ext cx="3672408" cy="42687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fr-FR" sz="1800" dirty="0">
              <a:solidFill>
                <a:srgbClr val="4D4D4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i="1" u="sng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</a:t>
            </a:r>
            <a:r>
              <a:rPr lang="fr-FR" altLang="fr-FR" sz="1200" b="1" i="1" u="sng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main poste </a:t>
            </a:r>
            <a:r>
              <a:rPr lang="fr-FR" altLang="fr-FR" sz="1200" b="1" i="1" u="sng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</a:t>
            </a:r>
            <a:r>
              <a:rPr lang="fr-FR" altLang="fr-FR" sz="1200" b="1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altLang="fr-FR" sz="1200" b="1" i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A1.1.1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Analyse du cahier des charges d'un service 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produire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A1.1.2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Etude de l'impact de l'intégration d'un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sur le système informatique.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u="sng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Virtualisation</a:t>
            </a:r>
            <a:r>
              <a:rPr lang="fr-FR" altLang="fr-FR" sz="12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altLang="fr-FR" sz="12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A3.2.1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 et configuration d'éléments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d'infrastructure</a:t>
            </a:r>
            <a:r>
              <a:rPr lang="fr-FR" altLang="fr-FR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i="1" u="sng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AIDA</a:t>
            </a:r>
            <a:r>
              <a:rPr lang="fr-FR" altLang="fr-FR" sz="1200" b="1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altLang="fr-FR" sz="1200" b="1" i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A4.1.9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Rédaction d'une documentation technique.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A5.1.2</a:t>
            </a: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Recueil d'informations sur une configuration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ses éléments.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fr-FR" altLang="fr-FR" sz="1200" dirty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80112" y="1700808"/>
            <a:ext cx="3456384" cy="426876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chemeClr val="bg2"/>
              </a:buClr>
              <a:buFontTx/>
              <a:buNone/>
            </a:pPr>
            <a:endParaRPr lang="fr-FR" altLang="fr-FR" sz="1200" kern="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i="1" u="sng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Routage/VLAN</a:t>
            </a:r>
            <a:r>
              <a:rPr lang="fr-FR" altLang="fr-FR" sz="1200" b="1" i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kern="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A1.1.1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Analyse du cahier des charges d'un service à produire.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A1.1.2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Etude de l'impact de l'intégration d'un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sur le système informatique.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A1.2.2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Rédaction des spécifications techniques de la solution retenue.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A1.3.1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d'intégration et d'acceptation d'un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A3.1.1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Proposition d'une solution d'infrastructure.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A3.2.1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 et configuration d'éléments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d'infrastructure.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kern="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i="1" u="sng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Identification/Résolution de problème</a:t>
            </a:r>
            <a:r>
              <a:rPr lang="fr-FR" altLang="fr-FR" sz="1200" b="1" i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Char char="-"/>
            </a:pPr>
            <a:endParaRPr lang="fr-FR" altLang="fr-FR" sz="1200" kern="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A2.3.1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Identification, qualification et évaluation 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 problème.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r>
              <a:rPr lang="fr-FR" altLang="fr-FR" sz="1200" b="1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A2.3.2</a:t>
            </a:r>
            <a:r>
              <a:rPr lang="fr-FR" altLang="fr-FR" sz="1200" kern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Proposition d'amélioration d'un service.</a:t>
            </a:r>
            <a:endParaRPr lang="en-US" altLang="fr-FR" sz="1200" kern="0" dirty="0" smtClean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fr-FR" sz="1800" kern="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375DD"/>
      </a:lt2>
      <a:accent1>
        <a:srgbClr val="0291D3"/>
      </a:accent1>
      <a:accent2>
        <a:srgbClr val="10ACFC"/>
      </a:accent2>
      <a:accent3>
        <a:srgbClr val="FFFFFF"/>
      </a:accent3>
      <a:accent4>
        <a:srgbClr val="DADADA"/>
      </a:accent4>
      <a:accent5>
        <a:srgbClr val="AAC7E6"/>
      </a:accent5>
      <a:accent6>
        <a:srgbClr val="0D9BE4"/>
      </a:accent6>
      <a:hlink>
        <a:srgbClr val="253A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628</TotalTime>
  <Words>1234</Words>
  <Application>Microsoft Office PowerPoint</Application>
  <PresentationFormat>Affichage à l'écran (4:3)</PresentationFormat>
  <Paragraphs>303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powerpoint-template</vt:lpstr>
      <vt:lpstr>Parcours  de  Professionnalisation</vt:lpstr>
      <vt:lpstr>SOMMAIRE</vt:lpstr>
      <vt:lpstr>Présentation</vt:lpstr>
      <vt:lpstr>Mon parcours scolaire</vt:lpstr>
      <vt:lpstr>Mon portefeuille de compétences</vt:lpstr>
      <vt:lpstr>Activitées en cours de Formation</vt:lpstr>
      <vt:lpstr>TP : Serveurs Linux</vt:lpstr>
      <vt:lpstr>TP : Windows 2008 R2</vt:lpstr>
      <vt:lpstr>TP : Divers</vt:lpstr>
      <vt:lpstr>Projets Personnels Encadrés</vt:lpstr>
      <vt:lpstr>Projets Personnels Encadrés</vt:lpstr>
      <vt:lpstr>Projets en Commun</vt:lpstr>
      <vt:lpstr>Projets en Commun</vt:lpstr>
      <vt:lpstr>Activitées en Entreprise</vt:lpstr>
      <vt:lpstr>Activitées en Entreprise</vt:lpstr>
      <vt:lpstr>Activitées en Entreprise</vt:lpstr>
      <vt:lpstr>Activitées en Entreprise</vt:lpstr>
      <vt:lpstr>Veille Informatique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Nicolas</dc:creator>
  <cp:lastModifiedBy>Nicolas</cp:lastModifiedBy>
  <cp:revision>31</cp:revision>
  <dcterms:created xsi:type="dcterms:W3CDTF">2015-05-28T12:02:31Z</dcterms:created>
  <dcterms:modified xsi:type="dcterms:W3CDTF">2015-05-28T22:32:26Z</dcterms:modified>
</cp:coreProperties>
</file>