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 id="2147483672" r:id="rId3"/>
  </p:sldMasterIdLst>
  <p:sldIdLst>
    <p:sldId id="267" r:id="rId4"/>
    <p:sldId id="523" r:id="rId5"/>
    <p:sldId id="258" r:id="rId6"/>
    <p:sldId id="289" r:id="rId7"/>
    <p:sldId id="290" r:id="rId8"/>
    <p:sldId id="291" r:id="rId9"/>
    <p:sldId id="292" r:id="rId10"/>
    <p:sldId id="293" r:id="rId11"/>
    <p:sldId id="294" r:id="rId12"/>
    <p:sldId id="435" r:id="rId13"/>
    <p:sldId id="295" r:id="rId14"/>
    <p:sldId id="436" r:id="rId15"/>
    <p:sldId id="437" r:id="rId16"/>
    <p:sldId id="438" r:id="rId17"/>
    <p:sldId id="439" r:id="rId18"/>
    <p:sldId id="440" r:id="rId19"/>
    <p:sldId id="443" r:id="rId20"/>
    <p:sldId id="442" r:id="rId21"/>
    <p:sldId id="444" r:id="rId22"/>
    <p:sldId id="407" r:id="rId23"/>
    <p:sldId id="449" r:id="rId24"/>
    <p:sldId id="471" r:id="rId25"/>
    <p:sldId id="447" r:id="rId26"/>
    <p:sldId id="502" r:id="rId27"/>
    <p:sldId id="503" r:id="rId28"/>
    <p:sldId id="488" r:id="rId29"/>
    <p:sldId id="477" r:id="rId30"/>
    <p:sldId id="474" r:id="rId31"/>
    <p:sldId id="497" r:id="rId32"/>
    <p:sldId id="451" r:id="rId33"/>
    <p:sldId id="452" r:id="rId34"/>
    <p:sldId id="500" r:id="rId35"/>
    <p:sldId id="495" r:id="rId36"/>
    <p:sldId id="453" r:id="rId37"/>
    <p:sldId id="455" r:id="rId38"/>
    <p:sldId id="498" r:id="rId39"/>
    <p:sldId id="456" r:id="rId40"/>
    <p:sldId id="505" r:id="rId41"/>
    <p:sldId id="507" r:id="rId42"/>
    <p:sldId id="511" r:id="rId43"/>
    <p:sldId id="496" r:id="rId44"/>
    <p:sldId id="491" r:id="rId45"/>
    <p:sldId id="508" r:id="rId46"/>
    <p:sldId id="489" r:id="rId47"/>
    <p:sldId id="521" r:id="rId48"/>
    <p:sldId id="473" r:id="rId49"/>
    <p:sldId id="464" r:id="rId50"/>
    <p:sldId id="493" r:id="rId51"/>
    <p:sldId id="458" r:id="rId52"/>
    <p:sldId id="462" r:id="rId53"/>
    <p:sldId id="448" r:id="rId54"/>
    <p:sldId id="506" r:id="rId55"/>
    <p:sldId id="492" r:id="rId56"/>
    <p:sldId id="460" r:id="rId57"/>
    <p:sldId id="461" r:id="rId58"/>
    <p:sldId id="481" r:id="rId59"/>
    <p:sldId id="486" r:id="rId60"/>
    <p:sldId id="509" r:id="rId61"/>
    <p:sldId id="480" r:id="rId62"/>
    <p:sldId id="476" r:id="rId63"/>
    <p:sldId id="494" r:id="rId64"/>
    <p:sldId id="490" r:id="rId65"/>
    <p:sldId id="522" r:id="rId66"/>
    <p:sldId id="467" r:id="rId67"/>
    <p:sldId id="266" r:id="rId68"/>
  </p:sldIdLst>
  <p:sldSz cx="9144000" cy="6858000" type="screen4x3"/>
  <p:notesSz cx="6858000" cy="9144000"/>
  <p:embeddedFontLst>
    <p:embeddedFont>
      <p:font typeface="Bertram CE" panose="04020905020D02060204" pitchFamily="82" charset="0"/>
      <p:regular r:id="rId69"/>
    </p:embeddedFont>
    <p:embeddedFont>
      <p:font typeface="Calibri" panose="020F0502020204030204" pitchFamily="34" charset="0"/>
      <p:regular r:id="rId70"/>
      <p:bold r:id="rId71"/>
      <p:italic r:id="rId72"/>
      <p:boldItalic r:id="rId73"/>
    </p:embeddedFont>
    <p:embeddedFont>
      <p:font typeface="Nadianne" panose="03020902050305070206" pitchFamily="66" charset="0"/>
      <p:bold r:id="rId74"/>
    </p:embeddedFont>
    <p:embeddedFont>
      <p:font typeface="Arial Black" panose="020B0A04020102020204" pitchFamily="34" charset="0"/>
      <p:bold r:id="rId75"/>
    </p:embeddedFont>
    <p:embeddedFont>
      <p:font typeface="Verdana" panose="020B0604030504040204" pitchFamily="34" charset="0"/>
      <p:regular r:id="rId76"/>
      <p:bold r:id="rId77"/>
      <p:italic r:id="rId78"/>
      <p:boldItalic r:id="rId79"/>
    </p:embeddedFont>
    <p:embeddedFont>
      <p:font typeface="Cupertino" pitchFamily="2" charset="0"/>
      <p:regular r:id="rId80"/>
      <p:italic r:id="rId81"/>
    </p:embeddedFont>
    <p:embeddedFont>
      <p:font typeface="Freefrm721 Blk BT" panose="03060902040402060B05" pitchFamily="66" charset="-18"/>
      <p:italic r:id="rId82"/>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744lolRPwK0Y6hqQeIxXw==" hashData="O/Kqvf6dxbQkssryVrgs9Hxe88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82FAA"/>
    <a:srgbClr val="F4750C"/>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386" autoAdjust="0"/>
    <p:restoredTop sz="94660"/>
  </p:normalViewPr>
  <p:slideViewPr>
    <p:cSldViewPr>
      <p:cViewPr varScale="1">
        <p:scale>
          <a:sx n="84" d="100"/>
          <a:sy n="84" d="100"/>
        </p:scale>
        <p:origin x="-72" y="-594"/>
      </p:cViewPr>
      <p:guideLst>
        <p:guide orient="horz" pos="2160"/>
        <p:guide pos="2880"/>
      </p:guideLst>
    </p:cSldViewPr>
  </p:slideViewPr>
  <p:notesTextViewPr>
    <p:cViewPr>
      <p:scale>
        <a:sx n="1" d="1"/>
        <a:sy n="1" d="1"/>
      </p:scale>
      <p:origin x="0" y="0"/>
    </p:cViewPr>
  </p:notesTextViewPr>
  <p:sorterViewPr>
    <p:cViewPr>
      <p:scale>
        <a:sx n="80" d="100"/>
        <a:sy n="80" d="100"/>
      </p:scale>
      <p:origin x="0" y="207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font" Target="fonts/font8.fntdata"/><Relationship Id="rId84"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font" Target="fonts/font3.fntdata"/><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font" Target="fonts/font6.fntdata"/><Relationship Id="rId79" Type="http://schemas.openxmlformats.org/officeDocument/2006/relationships/font" Target="fonts/font11.fntdata"/><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font" Target="fonts/font14.fntdata"/><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font" Target="fonts/font1.fntdata"/><Relationship Id="rId77" Type="http://schemas.openxmlformats.org/officeDocument/2006/relationships/font" Target="fonts/font9.fntdata"/><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font" Target="fonts/font4.fntdata"/><Relationship Id="rId80" Type="http://schemas.openxmlformats.org/officeDocument/2006/relationships/font" Target="fonts/font12.fntdata"/><Relationship Id="rId85"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font" Target="fonts/font2.fntdata"/><Relationship Id="rId75" Type="http://schemas.openxmlformats.org/officeDocument/2006/relationships/font" Target="fonts/font7.fntdata"/><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font" Target="fonts/font5.fntdata"/><Relationship Id="rId78" Type="http://schemas.openxmlformats.org/officeDocument/2006/relationships/font" Target="fonts/font10.fntdata"/><Relationship Id="rId81" Type="http://schemas.openxmlformats.org/officeDocument/2006/relationships/font" Target="fonts/font13.fntdata"/><Relationship Id="rId86"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28. 5. 2015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28. 5. 2015</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28. 5. 2015</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28. 5. 2015</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28. 5. 2015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28. 5. 2015</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28. 5. 2015</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903012F4-E73F-418D-95A0-6E09FA4653BC}"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A228D44E-B8B0-4AA9-AF51-D712B5B68EA5}" type="slidenum">
              <a:rPr lang="sk-SK"/>
              <a:pPr>
                <a:defRPr/>
              </a:pPr>
              <a:t>‹#›</a:t>
            </a:fld>
            <a:endParaRPr lang="sk-SK"/>
          </a:p>
        </p:txBody>
      </p:sp>
    </p:spTree>
    <p:extLst>
      <p:ext uri="{BB962C8B-B14F-4D97-AF65-F5344CB8AC3E}">
        <p14:creationId xmlns:p14="http://schemas.microsoft.com/office/powerpoint/2010/main" val="3648299515"/>
      </p:ext>
    </p:extLst>
  </p:cSld>
  <p:clrMapOvr>
    <a:masterClrMapping/>
  </p:clrMapOvr>
  <p:transition spd="med" advClick="0" advTm="6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841073B0-626B-40BE-BB9D-3B6F2041261D}"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83DAFB4-FFBD-4860-87E3-7B3ADF9473A7}" type="slidenum">
              <a:rPr lang="sk-SK"/>
              <a:pPr>
                <a:defRPr/>
              </a:pPr>
              <a:t>‹#›</a:t>
            </a:fld>
            <a:endParaRPr lang="sk-SK"/>
          </a:p>
        </p:txBody>
      </p:sp>
    </p:spTree>
    <p:extLst>
      <p:ext uri="{BB962C8B-B14F-4D97-AF65-F5344CB8AC3E}">
        <p14:creationId xmlns:p14="http://schemas.microsoft.com/office/powerpoint/2010/main" val="857644960"/>
      </p:ext>
    </p:extLst>
  </p:cSld>
  <p:clrMapOvr>
    <a:masterClrMapping/>
  </p:clrMapOvr>
  <p:transition spd="med" advClick="0" advTm="6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5C12104-9B72-4EC8-9288-D078FC788515}"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FA502957-B898-480D-8BC0-F333C271F61C}" type="slidenum">
              <a:rPr lang="sk-SK"/>
              <a:pPr>
                <a:defRPr/>
              </a:pPr>
              <a:t>‹#›</a:t>
            </a:fld>
            <a:endParaRPr lang="sk-SK"/>
          </a:p>
        </p:txBody>
      </p:sp>
    </p:spTree>
    <p:extLst>
      <p:ext uri="{BB962C8B-B14F-4D97-AF65-F5344CB8AC3E}">
        <p14:creationId xmlns:p14="http://schemas.microsoft.com/office/powerpoint/2010/main" val="157231775"/>
      </p:ext>
    </p:extLst>
  </p:cSld>
  <p:clrMapOvr>
    <a:masterClrMapping/>
  </p:clrMapOvr>
  <p:transition spd="med" advClick="0" advTm="6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5428DC75-0997-4A58-ADFF-399F8D2B85F0}" type="datetime1">
              <a:rPr lang="sk-SK"/>
              <a:pPr>
                <a:defRPr/>
              </a:pPr>
              <a:t>28. 5. 2015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7D480F16-DBCF-4638-82A1-45358CD8FAFF}" type="slidenum">
              <a:rPr lang="sk-SK"/>
              <a:pPr>
                <a:defRPr/>
              </a:pPr>
              <a:t>‹#›</a:t>
            </a:fld>
            <a:endParaRPr lang="sk-SK"/>
          </a:p>
        </p:txBody>
      </p:sp>
    </p:spTree>
    <p:extLst>
      <p:ext uri="{BB962C8B-B14F-4D97-AF65-F5344CB8AC3E}">
        <p14:creationId xmlns:p14="http://schemas.microsoft.com/office/powerpoint/2010/main" val="4053666936"/>
      </p:ext>
    </p:extLst>
  </p:cSld>
  <p:clrMapOvr>
    <a:masterClrMapping/>
  </p:clrMapOvr>
  <p:transition spd="med" advClick="0" advTm="6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ABF1DE0-61A4-4094-8990-31D27BA291B0}" type="datetime1">
              <a:rPr lang="sk-SK"/>
              <a:pPr>
                <a:defRPr/>
              </a:pPr>
              <a:t>28. 5. 2015</a:t>
            </a:fld>
            <a:endParaRPr lang="sk-SK"/>
          </a:p>
        </p:txBody>
      </p:sp>
      <p:sp>
        <p:nvSpPr>
          <p:cNvPr id="8" name="Zástupný symbol päty 4"/>
          <p:cNvSpPr>
            <a:spLocks noGrp="1"/>
          </p:cNvSpPr>
          <p:nvPr>
            <p:ph type="ftr" sz="quarter" idx="11"/>
          </p:nvPr>
        </p:nvSpPr>
        <p:spPr/>
        <p:txBody>
          <a:bodyPr/>
          <a:lstStyle>
            <a:lvl1pPr>
              <a:defRPr/>
            </a:lvl1pPr>
          </a:lstStyle>
          <a:p>
            <a:pPr>
              <a:defRPr/>
            </a:pPr>
            <a:endParaRPr lang="sk-SK"/>
          </a:p>
        </p:txBody>
      </p:sp>
      <p:sp>
        <p:nvSpPr>
          <p:cNvPr id="9" name="Zástupný symbol čísla snímky 5"/>
          <p:cNvSpPr>
            <a:spLocks noGrp="1"/>
          </p:cNvSpPr>
          <p:nvPr>
            <p:ph type="sldNum" sz="quarter" idx="12"/>
          </p:nvPr>
        </p:nvSpPr>
        <p:spPr/>
        <p:txBody>
          <a:bodyPr/>
          <a:lstStyle>
            <a:lvl1pPr>
              <a:defRPr/>
            </a:lvl1pPr>
          </a:lstStyle>
          <a:p>
            <a:pPr>
              <a:defRPr/>
            </a:pPr>
            <a:fld id="{F3DE35CE-8217-4579-9366-C4009757840C}" type="slidenum">
              <a:rPr lang="sk-SK"/>
              <a:pPr>
                <a:defRPr/>
              </a:pPr>
              <a:t>‹#›</a:t>
            </a:fld>
            <a:endParaRPr lang="sk-SK"/>
          </a:p>
        </p:txBody>
      </p:sp>
    </p:spTree>
    <p:extLst>
      <p:ext uri="{BB962C8B-B14F-4D97-AF65-F5344CB8AC3E}">
        <p14:creationId xmlns:p14="http://schemas.microsoft.com/office/powerpoint/2010/main" val="2330514186"/>
      </p:ext>
    </p:extLst>
  </p:cSld>
  <p:clrMapOvr>
    <a:masterClrMapping/>
  </p:clrMapOvr>
  <p:transition spd="med" advClick="0" advTm="6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48343C2E-2726-40CF-A6F6-54ACCEECDB6F}" type="datetime1">
              <a:rPr lang="sk-SK"/>
              <a:pPr>
                <a:defRPr/>
              </a:pPr>
              <a:t>28. 5. 2015</a:t>
            </a:fld>
            <a:endParaRPr lang="sk-SK"/>
          </a:p>
        </p:txBody>
      </p:sp>
      <p:sp>
        <p:nvSpPr>
          <p:cNvPr id="4" name="Zástupný symbol päty 4"/>
          <p:cNvSpPr>
            <a:spLocks noGrp="1"/>
          </p:cNvSpPr>
          <p:nvPr>
            <p:ph type="ftr" sz="quarter" idx="11"/>
          </p:nvPr>
        </p:nvSpPr>
        <p:spPr/>
        <p:txBody>
          <a:bodyPr/>
          <a:lstStyle>
            <a:lvl1pPr>
              <a:defRPr/>
            </a:lvl1pPr>
          </a:lstStyle>
          <a:p>
            <a:pPr>
              <a:defRPr/>
            </a:pPr>
            <a:endParaRPr lang="sk-SK"/>
          </a:p>
        </p:txBody>
      </p:sp>
      <p:sp>
        <p:nvSpPr>
          <p:cNvPr id="5" name="Zástupný symbol čísla snímky 5"/>
          <p:cNvSpPr>
            <a:spLocks noGrp="1"/>
          </p:cNvSpPr>
          <p:nvPr>
            <p:ph type="sldNum" sz="quarter" idx="12"/>
          </p:nvPr>
        </p:nvSpPr>
        <p:spPr/>
        <p:txBody>
          <a:bodyPr/>
          <a:lstStyle>
            <a:lvl1pPr>
              <a:defRPr/>
            </a:lvl1pPr>
          </a:lstStyle>
          <a:p>
            <a:pPr>
              <a:defRPr/>
            </a:pPr>
            <a:fld id="{7CE715F2-583F-40F9-A5AC-E5558ACCC36C}" type="slidenum">
              <a:rPr lang="sk-SK"/>
              <a:pPr>
                <a:defRPr/>
              </a:pPr>
              <a:t>‹#›</a:t>
            </a:fld>
            <a:endParaRPr lang="sk-SK"/>
          </a:p>
        </p:txBody>
      </p:sp>
    </p:spTree>
    <p:extLst>
      <p:ext uri="{BB962C8B-B14F-4D97-AF65-F5344CB8AC3E}">
        <p14:creationId xmlns:p14="http://schemas.microsoft.com/office/powerpoint/2010/main" val="1009234534"/>
      </p:ext>
    </p:extLst>
  </p:cSld>
  <p:clrMapOvr>
    <a:masterClrMapping/>
  </p:clrMapOvr>
  <p:transition spd="med" advClick="0" advTm="6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69C1E479-2AF4-4C26-90BD-CF1D42C29901}" type="datetime1">
              <a:rPr lang="sk-SK"/>
              <a:pPr>
                <a:defRPr/>
              </a:pPr>
              <a:t>28. 5. 2015</a:t>
            </a:fld>
            <a:endParaRPr lang="sk-SK"/>
          </a:p>
        </p:txBody>
      </p:sp>
      <p:sp>
        <p:nvSpPr>
          <p:cNvPr id="3" name="Zástupný symbol päty 4"/>
          <p:cNvSpPr>
            <a:spLocks noGrp="1"/>
          </p:cNvSpPr>
          <p:nvPr>
            <p:ph type="ftr" sz="quarter" idx="11"/>
          </p:nvPr>
        </p:nvSpPr>
        <p:spPr/>
        <p:txBody>
          <a:bodyPr/>
          <a:lstStyle>
            <a:lvl1pPr>
              <a:defRPr/>
            </a:lvl1pPr>
          </a:lstStyle>
          <a:p>
            <a:pPr>
              <a:defRPr/>
            </a:pPr>
            <a:endParaRPr lang="sk-SK"/>
          </a:p>
        </p:txBody>
      </p:sp>
      <p:sp>
        <p:nvSpPr>
          <p:cNvPr id="4" name="Zástupný symbol čísla snímky 5"/>
          <p:cNvSpPr>
            <a:spLocks noGrp="1"/>
          </p:cNvSpPr>
          <p:nvPr>
            <p:ph type="sldNum" sz="quarter" idx="12"/>
          </p:nvPr>
        </p:nvSpPr>
        <p:spPr/>
        <p:txBody>
          <a:bodyPr/>
          <a:lstStyle>
            <a:lvl1pPr>
              <a:defRPr/>
            </a:lvl1pPr>
          </a:lstStyle>
          <a:p>
            <a:pPr>
              <a:defRPr/>
            </a:pPr>
            <a:fld id="{093333D2-F174-4126-876E-9CFAA37E74BA}" type="slidenum">
              <a:rPr lang="sk-SK"/>
              <a:pPr>
                <a:defRPr/>
              </a:pPr>
              <a:t>‹#›</a:t>
            </a:fld>
            <a:endParaRPr lang="sk-SK"/>
          </a:p>
        </p:txBody>
      </p:sp>
    </p:spTree>
    <p:extLst>
      <p:ext uri="{BB962C8B-B14F-4D97-AF65-F5344CB8AC3E}">
        <p14:creationId xmlns:p14="http://schemas.microsoft.com/office/powerpoint/2010/main" val="3137610325"/>
      </p:ext>
    </p:extLst>
  </p:cSld>
  <p:clrMapOvr>
    <a:masterClrMapping/>
  </p:clrMapOvr>
  <p:transition spd="med" advClick="0" advTm="6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41A7C582-0467-4EF2-B910-F91BB0E2FE29}" type="datetime1">
              <a:rPr lang="sk-SK"/>
              <a:pPr>
                <a:defRPr/>
              </a:pPr>
              <a:t>28. 5. 2015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4C90F768-F3EA-4B4D-9051-B7885990B89C}" type="slidenum">
              <a:rPr lang="sk-SK"/>
              <a:pPr>
                <a:defRPr/>
              </a:pPr>
              <a:t>‹#›</a:t>
            </a:fld>
            <a:endParaRPr lang="sk-SK"/>
          </a:p>
        </p:txBody>
      </p:sp>
    </p:spTree>
    <p:extLst>
      <p:ext uri="{BB962C8B-B14F-4D97-AF65-F5344CB8AC3E}">
        <p14:creationId xmlns:p14="http://schemas.microsoft.com/office/powerpoint/2010/main" val="4132865217"/>
      </p:ext>
    </p:extLst>
  </p:cSld>
  <p:clrMapOvr>
    <a:masterClrMapping/>
  </p:clrMapOvr>
  <p:transition spd="med" advClick="0" advTm="6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770C9BB9-E937-4D36-81A9-2FFF4068E301}" type="datetime1">
              <a:rPr lang="sk-SK"/>
              <a:pPr>
                <a:defRPr/>
              </a:pPr>
              <a:t>28. 5. 2015</a:t>
            </a:fld>
            <a:endParaRPr lang="sk-SK"/>
          </a:p>
        </p:txBody>
      </p:sp>
      <p:sp>
        <p:nvSpPr>
          <p:cNvPr id="6" name="Zástupný symbol päty 4"/>
          <p:cNvSpPr>
            <a:spLocks noGrp="1"/>
          </p:cNvSpPr>
          <p:nvPr>
            <p:ph type="ftr" sz="quarter" idx="11"/>
          </p:nvPr>
        </p:nvSpPr>
        <p:spPr/>
        <p:txBody>
          <a:bodyPr/>
          <a:lstStyle>
            <a:lvl1pPr>
              <a:defRPr/>
            </a:lvl1pPr>
          </a:lstStyle>
          <a:p>
            <a:pPr>
              <a:defRPr/>
            </a:pPr>
            <a:endParaRPr lang="sk-SK"/>
          </a:p>
        </p:txBody>
      </p:sp>
      <p:sp>
        <p:nvSpPr>
          <p:cNvPr id="7" name="Zástupný symbol čísla snímky 5"/>
          <p:cNvSpPr>
            <a:spLocks noGrp="1"/>
          </p:cNvSpPr>
          <p:nvPr>
            <p:ph type="sldNum" sz="quarter" idx="12"/>
          </p:nvPr>
        </p:nvSpPr>
        <p:spPr/>
        <p:txBody>
          <a:bodyPr/>
          <a:lstStyle>
            <a:lvl1pPr>
              <a:defRPr/>
            </a:lvl1pPr>
          </a:lstStyle>
          <a:p>
            <a:pPr>
              <a:defRPr/>
            </a:pPr>
            <a:fld id="{C7B942FA-58C1-485C-AB3D-247E988C3578}" type="slidenum">
              <a:rPr lang="sk-SK"/>
              <a:pPr>
                <a:defRPr/>
              </a:pPr>
              <a:t>‹#›</a:t>
            </a:fld>
            <a:endParaRPr lang="sk-SK"/>
          </a:p>
        </p:txBody>
      </p:sp>
    </p:spTree>
    <p:extLst>
      <p:ext uri="{BB962C8B-B14F-4D97-AF65-F5344CB8AC3E}">
        <p14:creationId xmlns:p14="http://schemas.microsoft.com/office/powerpoint/2010/main" val="1080656570"/>
      </p:ext>
    </p:extLst>
  </p:cSld>
  <p:clrMapOvr>
    <a:masterClrMapping/>
  </p:clrMapOvr>
  <p:transition spd="med" advClick="0" advTm="6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8EFEADB-4635-4127-AA90-72FAB0415B90}"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DC0C9777-F0A4-4583-984F-A419EB711449}" type="slidenum">
              <a:rPr lang="sk-SK"/>
              <a:pPr>
                <a:defRPr/>
              </a:pPr>
              <a:t>‹#›</a:t>
            </a:fld>
            <a:endParaRPr lang="sk-SK"/>
          </a:p>
        </p:txBody>
      </p:sp>
    </p:spTree>
    <p:extLst>
      <p:ext uri="{BB962C8B-B14F-4D97-AF65-F5344CB8AC3E}">
        <p14:creationId xmlns:p14="http://schemas.microsoft.com/office/powerpoint/2010/main" val="441057060"/>
      </p:ext>
    </p:extLst>
  </p:cSld>
  <p:clrMapOvr>
    <a:masterClrMapping/>
  </p:clrMapOvr>
  <p:transition spd="med" advClick="0" advTm="6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463A1102-00F8-454C-AE75-21659AF58928}" type="datetime1">
              <a:rPr lang="sk-SK"/>
              <a:pPr>
                <a:defRPr/>
              </a:pPr>
              <a:t>28. 5. 2015</a:t>
            </a:fld>
            <a:endParaRPr lang="sk-SK"/>
          </a:p>
        </p:txBody>
      </p:sp>
      <p:sp>
        <p:nvSpPr>
          <p:cNvPr id="5" name="Zástupný symbol päty 4"/>
          <p:cNvSpPr>
            <a:spLocks noGrp="1"/>
          </p:cNvSpPr>
          <p:nvPr>
            <p:ph type="ftr" sz="quarter" idx="11"/>
          </p:nvPr>
        </p:nvSpPr>
        <p:spPr/>
        <p:txBody>
          <a:bodyPr/>
          <a:lstStyle>
            <a:lvl1pPr>
              <a:defRPr/>
            </a:lvl1pPr>
          </a:lstStyle>
          <a:p>
            <a:pPr>
              <a:defRPr/>
            </a:pPr>
            <a:endParaRPr lang="sk-SK"/>
          </a:p>
        </p:txBody>
      </p:sp>
      <p:sp>
        <p:nvSpPr>
          <p:cNvPr id="6" name="Zástupný symbol čísla snímky 5"/>
          <p:cNvSpPr>
            <a:spLocks noGrp="1"/>
          </p:cNvSpPr>
          <p:nvPr>
            <p:ph type="sldNum" sz="quarter" idx="12"/>
          </p:nvPr>
        </p:nvSpPr>
        <p:spPr/>
        <p:txBody>
          <a:bodyPr/>
          <a:lstStyle>
            <a:lvl1pPr>
              <a:defRPr/>
            </a:lvl1pPr>
          </a:lstStyle>
          <a:p>
            <a:pPr>
              <a:defRPr/>
            </a:pPr>
            <a:fld id="{7F50C995-C3A2-4EB3-BA51-2C8AE2D0C9BF}" type="slidenum">
              <a:rPr lang="sk-SK"/>
              <a:pPr>
                <a:defRPr/>
              </a:pPr>
              <a:t>‹#›</a:t>
            </a:fld>
            <a:endParaRPr lang="sk-SK"/>
          </a:p>
        </p:txBody>
      </p:sp>
    </p:spTree>
    <p:extLst>
      <p:ext uri="{BB962C8B-B14F-4D97-AF65-F5344CB8AC3E}">
        <p14:creationId xmlns:p14="http://schemas.microsoft.com/office/powerpoint/2010/main" val="2477608628"/>
      </p:ext>
    </p:extLst>
  </p:cSld>
  <p:clrMapOvr>
    <a:masterClrMapping/>
  </p:clrMapOvr>
  <p:transition spd="med" advClick="0" advTm="6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28. 5. 2015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28. 5. 2015</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28. 5. 2015</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28. 5. 2015</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28. 5. 2015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28. 5. 2015</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28. 5. 2015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917BDE91-5D6F-43C6-AA5E-C25200D25D63}" type="datetime1">
              <a:rPr lang="sk-SK"/>
              <a:pPr>
                <a:defRPr/>
              </a:pPr>
              <a:t>28. 5. 2015</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D72E1973-A674-4F30-9B39-A5BC3715AE97}" type="slidenum">
              <a:rPr lang="sk-SK"/>
              <a:pPr>
                <a:defRPr/>
              </a:pPr>
              <a:t>‹#›</a:t>
            </a:fld>
            <a:endParaRPr lang="sk-SK"/>
          </a:p>
        </p:txBody>
      </p:sp>
    </p:spTree>
    <p:extLst>
      <p:ext uri="{BB962C8B-B14F-4D97-AF65-F5344CB8AC3E}">
        <p14:creationId xmlns:p14="http://schemas.microsoft.com/office/powerpoint/2010/main" val="406483351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6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28. 5. 2015</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18" Type="http://schemas.openxmlformats.org/officeDocument/2006/relationships/image" Target="../media/image19.png"/><Relationship Id="rId26" Type="http://schemas.openxmlformats.org/officeDocument/2006/relationships/image" Target="../media/image25.png"/><Relationship Id="rId3" Type="http://schemas.openxmlformats.org/officeDocument/2006/relationships/image" Target="../media/image2.jpg"/><Relationship Id="rId21" Type="http://schemas.openxmlformats.org/officeDocument/2006/relationships/image" Target="../media/image22.png"/><Relationship Id="rId7" Type="http://schemas.openxmlformats.org/officeDocument/2006/relationships/image" Target="../media/image8.png"/><Relationship Id="rId12" Type="http://schemas.openxmlformats.org/officeDocument/2006/relationships/image" Target="../media/image13.png"/><Relationship Id="rId17" Type="http://schemas.openxmlformats.org/officeDocument/2006/relationships/image" Target="../media/image18.png"/><Relationship Id="rId25" Type="http://schemas.openxmlformats.org/officeDocument/2006/relationships/image" Target="../media/image24.png"/><Relationship Id="rId2" Type="http://schemas.openxmlformats.org/officeDocument/2006/relationships/audio" Target="../media/audio1.wav"/><Relationship Id="rId16" Type="http://schemas.openxmlformats.org/officeDocument/2006/relationships/image" Target="../media/image17.png"/><Relationship Id="rId20"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7.gif"/><Relationship Id="rId11" Type="http://schemas.openxmlformats.org/officeDocument/2006/relationships/image" Target="../media/image12.png"/><Relationship Id="rId24" Type="http://schemas.openxmlformats.org/officeDocument/2006/relationships/slide" Target="slide19.xml"/><Relationship Id="rId5" Type="http://schemas.openxmlformats.org/officeDocument/2006/relationships/image" Target="../media/image6.png"/><Relationship Id="rId15" Type="http://schemas.openxmlformats.org/officeDocument/2006/relationships/image" Target="../media/image16.png"/><Relationship Id="rId23" Type="http://schemas.microsoft.com/office/2007/relationships/hdphoto" Target="../media/hdphoto2.wdp"/><Relationship Id="rId10" Type="http://schemas.openxmlformats.org/officeDocument/2006/relationships/image" Target="../media/image11.png"/><Relationship Id="rId19"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image" Target="../media/image15.png"/><Relationship Id="rId22" Type="http://schemas.openxmlformats.org/officeDocument/2006/relationships/image" Target="../media/image23.png"/><Relationship Id="rId27" Type="http://schemas.openxmlformats.org/officeDocument/2006/relationships/audio" Target="../media/audio1.wav"/></Relationships>
</file>

<file path=ppt/slides/_rels/slide3.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image" Target="../media/image12.png"/><Relationship Id="rId18" Type="http://schemas.openxmlformats.org/officeDocument/2006/relationships/image" Target="../media/image29.png"/><Relationship Id="rId26" Type="http://schemas.openxmlformats.org/officeDocument/2006/relationships/image" Target="../media/image9.png"/><Relationship Id="rId3" Type="http://schemas.openxmlformats.org/officeDocument/2006/relationships/image" Target="../media/image27.png"/><Relationship Id="rId21" Type="http://schemas.openxmlformats.org/officeDocument/2006/relationships/slide" Target="slide15.xml"/><Relationship Id="rId34" Type="http://schemas.openxmlformats.org/officeDocument/2006/relationships/image" Target="../media/image17.png"/><Relationship Id="rId7" Type="http://schemas.openxmlformats.org/officeDocument/2006/relationships/image" Target="../media/image11.png"/><Relationship Id="rId12" Type="http://schemas.openxmlformats.org/officeDocument/2006/relationships/slide" Target="slide10.xml"/><Relationship Id="rId17" Type="http://schemas.openxmlformats.org/officeDocument/2006/relationships/image" Target="../media/image14.png"/><Relationship Id="rId25" Type="http://schemas.openxmlformats.org/officeDocument/2006/relationships/slide" Target="slide17.xml"/><Relationship Id="rId33" Type="http://schemas.openxmlformats.org/officeDocument/2006/relationships/slide" Target="slide18.xml"/><Relationship Id="rId2" Type="http://schemas.openxmlformats.org/officeDocument/2006/relationships/image" Target="../media/image26.jpg"/><Relationship Id="rId16" Type="http://schemas.openxmlformats.org/officeDocument/2006/relationships/slide" Target="slide11.xml"/><Relationship Id="rId20" Type="http://schemas.openxmlformats.org/officeDocument/2006/relationships/image" Target="../media/image30.png"/><Relationship Id="rId29" Type="http://schemas.openxmlformats.org/officeDocument/2006/relationships/slide" Target="slide12.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22.png"/><Relationship Id="rId24" Type="http://schemas.openxmlformats.org/officeDocument/2006/relationships/image" Target="../media/image15.png"/><Relationship Id="rId32" Type="http://schemas.openxmlformats.org/officeDocument/2006/relationships/image" Target="../media/image13.png"/><Relationship Id="rId5" Type="http://schemas.openxmlformats.org/officeDocument/2006/relationships/image" Target="../media/image18.png"/><Relationship Id="rId15" Type="http://schemas.openxmlformats.org/officeDocument/2006/relationships/image" Target="../media/image20.png"/><Relationship Id="rId23" Type="http://schemas.openxmlformats.org/officeDocument/2006/relationships/slide" Target="slide16.xml"/><Relationship Id="rId28" Type="http://schemas.openxmlformats.org/officeDocument/2006/relationships/image" Target="../media/image21.png"/><Relationship Id="rId36" Type="http://schemas.openxmlformats.org/officeDocument/2006/relationships/image" Target="../media/image24.png"/><Relationship Id="rId10" Type="http://schemas.openxmlformats.org/officeDocument/2006/relationships/slide" Target="slide5.xml"/><Relationship Id="rId19" Type="http://schemas.openxmlformats.org/officeDocument/2006/relationships/slide" Target="slide9.xml"/><Relationship Id="rId31" Type="http://schemas.openxmlformats.org/officeDocument/2006/relationships/slide" Target="slide14.xml"/><Relationship Id="rId4" Type="http://schemas.openxmlformats.org/officeDocument/2006/relationships/slide" Target="slide7.xml"/><Relationship Id="rId9" Type="http://schemas.openxmlformats.org/officeDocument/2006/relationships/image" Target="../media/image28.png"/><Relationship Id="rId14" Type="http://schemas.openxmlformats.org/officeDocument/2006/relationships/slide" Target="slide8.xml"/><Relationship Id="rId22" Type="http://schemas.openxmlformats.org/officeDocument/2006/relationships/image" Target="../media/image16.png"/><Relationship Id="rId27" Type="http://schemas.openxmlformats.org/officeDocument/2006/relationships/slide" Target="slide13.xml"/><Relationship Id="rId30" Type="http://schemas.openxmlformats.org/officeDocument/2006/relationships/image" Target="../media/image19.png"/><Relationship Id="rId35" Type="http://schemas.openxmlformats.org/officeDocument/2006/relationships/slide" Target="slide19.xml"/></Relationships>
</file>

<file path=ppt/slides/_rels/slide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hyperlink" Target="mailto:pista2011@gmail.com" TargetMode="External"/><Relationship Id="rId7" Type="http://schemas.openxmlformats.org/officeDocument/2006/relationships/slide" Target="slide3.xml"/><Relationship Id="rId2" Type="http://schemas.openxmlformats.org/officeDocument/2006/relationships/image" Target="../media/image2.jpg"/><Relationship Id="rId1" Type="http://schemas.openxmlformats.org/officeDocument/2006/relationships/slideLayout" Target="../slideLayouts/slideLayout23.xml"/><Relationship Id="rId6" Type="http://schemas.openxmlformats.org/officeDocument/2006/relationships/slide" Target="slide20.xml"/><Relationship Id="rId5" Type="http://schemas.openxmlformats.org/officeDocument/2006/relationships/image" Target="../media/image29.png"/><Relationship Id="rId4" Type="http://schemas.openxmlformats.org/officeDocument/2006/relationships/image" Target="../media/image25.png"/><Relationship Id="rId9"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32.jp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70.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32.jpg"/><Relationship Id="rId1" Type="http://schemas.openxmlformats.org/officeDocument/2006/relationships/slideLayout" Target="../slideLayouts/slideLayout23.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25.png"/></Relationships>
</file>

<file path=ppt/slides/_rels/slide64.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32.jpg"/><Relationship Id="rId1" Type="http://schemas.openxmlformats.org/officeDocument/2006/relationships/slideLayout" Target="../slideLayouts/slideLayout23.xml"/><Relationship Id="rId5" Type="http://schemas.microsoft.com/office/2007/relationships/hdphoto" Target="../media/hdphoto1.wdp"/><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78.png"/><Relationship Id="rId7" Type="http://schemas.microsoft.com/office/2007/relationships/hdphoto" Target="../media/hdphoto1.wdp"/><Relationship Id="rId2" Type="http://schemas.openxmlformats.org/officeDocument/2006/relationships/image" Target="../media/image77.png"/><Relationship Id="rId1" Type="http://schemas.openxmlformats.org/officeDocument/2006/relationships/slideLayout" Target="../slideLayouts/slideLayout13.xml"/><Relationship Id="rId6" Type="http://schemas.openxmlformats.org/officeDocument/2006/relationships/image" Target="../media/image4.png"/><Relationship Id="rId5" Type="http://schemas.microsoft.com/office/2007/relationships/hdphoto" Target="../media/hdphoto4.wdp"/><Relationship Id="rId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0" y="276836"/>
            <a:ext cx="6552728" cy="990783"/>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Bratislava</a:t>
            </a:r>
            <a:endParaRPr lang="sk-SK" sz="80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2631875" y="1340768"/>
            <a:ext cx="3918059"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Le </a:t>
            </a:r>
            <a:r>
              <a:rPr lang="sk-SK" sz="4800" b="1"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château</a:t>
            </a:r>
            <a:endParaRPr lang="sk-SK" sz="48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2" name="Obrázok 121"/>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8" name="Obdĺžnik 127"/>
          <p:cNvSpPr/>
          <p:nvPr/>
        </p:nvSpPr>
        <p:spPr>
          <a:xfrm>
            <a:off x="373939" y="5805264"/>
            <a:ext cx="2755883"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36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SLOVAquie</a:t>
            </a:r>
            <a:endParaRPr lang="sk-SK" sz="36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50"/>
                                  </p:stCondLst>
                                  <p:childTnLst>
                                    <p:animEffect transition="out" filter="fade">
                                      <p:cBhvr>
                                        <p:cTn id="6" dur="500"/>
                                        <p:tgtEl>
                                          <p:spTgt spid="120"/>
                                        </p:tgtEl>
                                      </p:cBhvr>
                                    </p:animEffect>
                                    <p:set>
                                      <p:cBhvr>
                                        <p:cTn id="7" dur="1" fill="hold">
                                          <p:stCondLst>
                                            <p:cond delay="499"/>
                                          </p:stCondLst>
                                        </p:cTn>
                                        <p:tgtEl>
                                          <p:spTgt spid="120"/>
                                        </p:tgtEl>
                                        <p:attrNameLst>
                                          <p:attrName>style.visibility</p:attrName>
                                        </p:attrNameLst>
                                      </p:cBhvr>
                                      <p:to>
                                        <p:strVal val="hidden"/>
                                      </p:to>
                                    </p:set>
                                  </p:childTnLst>
                                </p:cTn>
                              </p:par>
                              <p:par>
                                <p:cTn id="8" presetID="10" presetClass="exit" presetSubtype="0" fill="hold" nodeType="withEffect">
                                  <p:stCondLst>
                                    <p:cond delay="250"/>
                                  </p:stCondLst>
                                  <p:childTnLst>
                                    <p:animEffect transition="out" filter="fade">
                                      <p:cBhvr>
                                        <p:cTn id="9" dur="500"/>
                                        <p:tgtEl>
                                          <p:spTgt spid="122"/>
                                        </p:tgtEl>
                                      </p:cBhvr>
                                    </p:animEffect>
                                    <p:set>
                                      <p:cBhvr>
                                        <p:cTn id="10" dur="1" fill="hold">
                                          <p:stCondLst>
                                            <p:cond delay="499"/>
                                          </p:stCondLst>
                                        </p:cTn>
                                        <p:tgtEl>
                                          <p:spTgt spid="122"/>
                                        </p:tgtEl>
                                        <p:attrNameLst>
                                          <p:attrName>style.visibility</p:attrName>
                                        </p:attrNameLst>
                                      </p:cBhvr>
                                      <p:to>
                                        <p:strVal val="hidden"/>
                                      </p:to>
                                    </p:set>
                                  </p:childTnLst>
                                </p:cTn>
                              </p:par>
                              <p:par>
                                <p:cTn id="11" presetID="10" presetClass="exit" presetSubtype="0" fill="hold" grpId="0" nodeType="withEffect">
                                  <p:stCondLst>
                                    <p:cond delay="250"/>
                                  </p:stCondLst>
                                  <p:childTnLst>
                                    <p:animEffect transition="out" filter="fade">
                                      <p:cBhvr>
                                        <p:cTn id="12" dur="250"/>
                                        <p:tgtEl>
                                          <p:spTgt spid="128"/>
                                        </p:tgtEl>
                                      </p:cBhvr>
                                    </p:animEffect>
                                    <p:set>
                                      <p:cBhvr>
                                        <p:cTn id="13" dur="1" fill="hold">
                                          <p:stCondLst>
                                            <p:cond delay="249"/>
                                          </p:stCondLst>
                                        </p:cTn>
                                        <p:tgtEl>
                                          <p:spTgt spid="128"/>
                                        </p:tgtEl>
                                        <p:attrNameLst>
                                          <p:attrName>style.visibility</p:attrName>
                                        </p:attrNameLst>
                                      </p:cBhvr>
                                      <p:to>
                                        <p:strVal val="hidden"/>
                                      </p:to>
                                    </p:set>
                                  </p:childTnLst>
                                </p:cTn>
                              </p:par>
                              <p:par>
                                <p:cTn id="14" presetID="10" presetClass="exit" presetSubtype="0" fill="hold" grpId="0" nodeType="withEffect">
                                  <p:stCondLst>
                                    <p:cond delay="250"/>
                                  </p:stCondLst>
                                  <p:childTnLst>
                                    <p:animEffect transition="out" filter="fade">
                                      <p:cBhvr>
                                        <p:cTn id="15" dur="250"/>
                                        <p:tgtEl>
                                          <p:spTgt spid="4"/>
                                        </p:tgtEl>
                                      </p:cBhvr>
                                    </p:animEffect>
                                    <p:set>
                                      <p:cBhvr>
                                        <p:cTn id="16" dur="1" fill="hold">
                                          <p:stCondLst>
                                            <p:cond delay="249"/>
                                          </p:stCondLst>
                                        </p:cTn>
                                        <p:tgtEl>
                                          <p:spTgt spid="4"/>
                                        </p:tgtEl>
                                        <p:attrNameLst>
                                          <p:attrName>style.visibility</p:attrName>
                                        </p:attrNameLst>
                                      </p:cBhvr>
                                      <p:to>
                                        <p:strVal val="hidden"/>
                                      </p:to>
                                    </p:set>
                                  </p:childTnLst>
                                </p:cTn>
                              </p:par>
                              <p:par>
                                <p:cTn id="17" presetID="10" presetClass="exit" presetSubtype="0" fill="hold" grpId="0" nodeType="withEffect">
                                  <p:stCondLst>
                                    <p:cond delay="250"/>
                                  </p:stCondLst>
                                  <p:childTnLst>
                                    <p:animEffect transition="out" filter="fade">
                                      <p:cBhvr>
                                        <p:cTn id="18" dur="250"/>
                                        <p:tgtEl>
                                          <p:spTgt spid="16"/>
                                        </p:tgtEl>
                                      </p:cBhvr>
                                    </p:animEffect>
                                    <p:set>
                                      <p:cBhvr>
                                        <p:cTn id="19" dur="1" fill="hold">
                                          <p:stCondLst>
                                            <p:cond delay="24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6" grpId="0"/>
      <p:bldP spid="128"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50000"/>
            <a:lum/>
          </a:blip>
          <a:srcRect/>
          <a:stretch>
            <a:fillRect/>
          </a:stretch>
        </a:blipFill>
        <a:effectLst/>
      </p:bgPr>
    </p:bg>
    <p:spTree>
      <p:nvGrpSpPr>
        <p:cNvPr id="1" name=""/>
        <p:cNvGrpSpPr/>
        <p:nvPr/>
      </p:nvGrpSpPr>
      <p:grpSpPr>
        <a:xfrm>
          <a:off x="0" y="0"/>
          <a:ext cx="0" cy="0"/>
          <a:chOff x="0" y="0"/>
          <a:chExt cx="0" cy="0"/>
        </a:xfrm>
      </p:grpSpPr>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164288" y="641349"/>
            <a:ext cx="1140260" cy="855196"/>
            <a:chOff x="7164288" y="641349"/>
            <a:chExt cx="1140260" cy="855196"/>
          </a:xfrm>
        </p:grpSpPr>
        <p:pic>
          <p:nvPicPr>
            <p:cNvPr id="15" name="Obrázo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sp>
        <p:nvSpPr>
          <p:cNvPr id="4" name="Obdĺžnik 3"/>
          <p:cNvSpPr/>
          <p:nvPr/>
        </p:nvSpPr>
        <p:spPr>
          <a:xfrm>
            <a:off x="1331640" y="276836"/>
            <a:ext cx="6552728" cy="990783"/>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Bratislava</a:t>
            </a:r>
            <a:endParaRPr lang="sk-SK" sz="8000" b="1" cap="none"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2637681" y="1412776"/>
            <a:ext cx="3918059"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rPr>
              <a:t>Le château</a:t>
            </a:r>
            <a:endParaRPr lang="sk-SK" sz="4800" b="1" spc="50">
              <a:ln w="11430"/>
              <a:solidFill>
                <a:schemeClr val="bg2">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Братиславский замок</a:t>
                </a:r>
                <a:endParaRPr lang="sk-SK" sz="600">
                  <a:solidFill>
                    <a:srgbClr val="082FAA"/>
                  </a:solidFill>
                  <a:latin typeface="Arial Black" panose="020B0A04020102020204" pitchFamily="34" charset="0"/>
                </a:endParaRPr>
              </a:p>
            </p:txBody>
          </p:sp>
          <p:sp>
            <p:nvSpPr>
              <p:cNvPr id="19" name="BlokTextu 18"/>
              <p:cNvSpPr txBox="1"/>
              <p:nvPr/>
            </p:nvSpPr>
            <p:spPr>
              <a:xfrm>
                <a:off x="2037859" y="4118939"/>
                <a:ext cx="791663" cy="184666"/>
              </a:xfrm>
              <a:prstGeom prst="rect">
                <a:avLst/>
              </a:prstGeom>
              <a:noFill/>
            </p:spPr>
            <p:txBody>
              <a:bodyPr wrap="square" rtlCol="0">
                <a:spAutoFit/>
              </a:bodyPr>
              <a:lstStyle/>
              <a:p>
                <a:pPr algn="ctr"/>
                <a:r>
                  <a:rPr lang="az-Cyrl-AZ" sz="600">
                    <a:solidFill>
                      <a:srgbClr val="082FAA"/>
                    </a:solidFill>
                    <a:latin typeface="Arial Black" panose="020B0A04020102020204" pitchFamily="34" charset="0"/>
                  </a:rPr>
                  <a:t>Словакия</a:t>
                </a:r>
                <a:endParaRPr lang="sk-SK" sz="600">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a:solidFill>
                      <a:srgbClr val="082FAA"/>
                    </a:solidFill>
                    <a:latin typeface="Cupertino" pitchFamily="2" charset="0"/>
                  </a:rPr>
                  <a:t>Bratislavský hrad</a:t>
                </a: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Slovensko</a:t>
                </a:r>
                <a:endParaRPr lang="sk-SK" sz="600">
                  <a:solidFill>
                    <a:srgbClr val="082FAA"/>
                  </a:solidFill>
                  <a:latin typeface="Cupertino" pitchFamily="2" charset="0"/>
                </a:endParaRPr>
              </a:p>
            </p:txBody>
          </p:sp>
        </p:grpSp>
        <p:pic>
          <p:nvPicPr>
            <p:cNvPr id="89" name="Obrázok 88"/>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184666"/>
              </a:xfrm>
              <a:prstGeom prst="rect">
                <a:avLst/>
              </a:prstGeom>
              <a:noFill/>
            </p:spPr>
            <p:txBody>
              <a:bodyPr wrap="square" rtlCol="0">
                <a:spAutoFit/>
              </a:bodyPr>
              <a:lstStyle/>
              <a:p>
                <a:pPr algn="ctr"/>
                <a:r>
                  <a:rPr lang="sk-SK" sz="600">
                    <a:solidFill>
                      <a:srgbClr val="082FAA"/>
                    </a:solidFill>
                    <a:latin typeface="Cupertino" pitchFamily="2" charset="0"/>
                  </a:rPr>
                  <a:t>Castillo de Bratislava</a:t>
                </a:r>
              </a:p>
            </p:txBody>
          </p:sp>
          <p:sp>
            <p:nvSpPr>
              <p:cNvPr id="68" name="BlokTextu 67"/>
              <p:cNvSpPr txBox="1"/>
              <p:nvPr/>
            </p:nvSpPr>
            <p:spPr>
              <a:xfrm>
                <a:off x="2078449" y="4108939"/>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Eslovaquia</a:t>
                </a:r>
                <a:endParaRPr lang="sk-SK" sz="600">
                  <a:solidFill>
                    <a:srgbClr val="082FAA"/>
                  </a:solidFill>
                  <a:latin typeface="Cupertino" pitchFamily="2" charset="0"/>
                </a:endParaRPr>
              </a:p>
            </p:txBody>
          </p:sp>
        </p:grpSp>
        <p:pic>
          <p:nvPicPr>
            <p:cNvPr id="91" name="Obrázok 90"/>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24301"/>
                <a:ext cx="1202451" cy="184666"/>
              </a:xfrm>
              <a:prstGeom prst="rect">
                <a:avLst/>
              </a:prstGeom>
              <a:noFill/>
            </p:spPr>
            <p:txBody>
              <a:bodyPr wrap="square" rtlCol="0">
                <a:spAutoFit/>
              </a:bodyPr>
              <a:lstStyle/>
              <a:p>
                <a:pPr algn="ctr"/>
                <a:r>
                  <a:rPr lang="sk-SK" sz="600">
                    <a:solidFill>
                      <a:srgbClr val="082FAA"/>
                    </a:solidFill>
                    <a:latin typeface="Cupertino" pitchFamily="2" charset="0"/>
                  </a:rPr>
                  <a:t>Il castello di Bratislava</a:t>
                </a:r>
              </a:p>
            </p:txBody>
          </p:sp>
          <p:sp>
            <p:nvSpPr>
              <p:cNvPr id="72" name="BlokTextu 71"/>
              <p:cNvSpPr txBox="1"/>
              <p:nvPr/>
            </p:nvSpPr>
            <p:spPr>
              <a:xfrm>
                <a:off x="2010852" y="4118209"/>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Slovacchia</a:t>
                </a:r>
                <a:endParaRPr lang="sk-SK" sz="600">
                  <a:solidFill>
                    <a:srgbClr val="082FAA"/>
                  </a:solidFill>
                  <a:latin typeface="Cupertino" pitchFamily="2" charset="0"/>
                </a:endParaRPr>
              </a:p>
            </p:txBody>
          </p:sp>
        </p:grpSp>
        <p:pic>
          <p:nvPicPr>
            <p:cNvPr id="93" name="Obrázok 92"/>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24300"/>
                <a:ext cx="1141001" cy="184666"/>
              </a:xfrm>
              <a:prstGeom prst="rect">
                <a:avLst/>
              </a:prstGeom>
              <a:noFill/>
            </p:spPr>
            <p:txBody>
              <a:bodyPr wrap="square" rtlCol="0">
                <a:spAutoFit/>
              </a:bodyPr>
              <a:lstStyle/>
              <a:p>
                <a:pPr algn="ctr"/>
                <a:r>
                  <a:rPr lang="sk-SK" sz="600">
                    <a:solidFill>
                      <a:srgbClr val="082FAA"/>
                    </a:solidFill>
                    <a:latin typeface="Cupertino" pitchFamily="2" charset="0"/>
                  </a:rPr>
                  <a:t>Kasteel van Bratislava</a:t>
                </a: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Slowakije</a:t>
                </a:r>
              </a:p>
            </p:txBody>
          </p:sp>
        </p:grpSp>
        <p:pic>
          <p:nvPicPr>
            <p:cNvPr id="102" name="Obrázok 101"/>
            <p:cNvPicPr>
              <a:picLocks/>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2021421" y="4024300"/>
                <a:ext cx="989448" cy="184666"/>
              </a:xfrm>
              <a:prstGeom prst="rect">
                <a:avLst/>
              </a:prstGeom>
              <a:noFill/>
            </p:spPr>
            <p:txBody>
              <a:bodyPr wrap="square" rtlCol="0">
                <a:spAutoFit/>
              </a:bodyPr>
              <a:lstStyle/>
              <a:p>
                <a:pPr algn="ctr"/>
                <a:r>
                  <a:rPr lang="sk-SK" sz="600">
                    <a:solidFill>
                      <a:srgbClr val="082FAA"/>
                    </a:solidFill>
                    <a:latin typeface="Cupertino" pitchFamily="2" charset="0"/>
                  </a:rPr>
                  <a:t>A pozsonyi vár</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Szlovákia</a:t>
                </a:r>
                <a:endParaRPr lang="sk-SK" sz="600">
                  <a:solidFill>
                    <a:srgbClr val="082FAA"/>
                  </a:solidFill>
                  <a:latin typeface="Cupertino" pitchFamily="2" charset="0"/>
                </a:endParaRPr>
              </a:p>
            </p:txBody>
          </p:sp>
        </p:grpSp>
        <p:pic>
          <p:nvPicPr>
            <p:cNvPr id="95" name="Obrázok 94"/>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a:solidFill>
                      <a:srgbClr val="082FAA"/>
                    </a:solidFill>
                    <a:latin typeface="Arial Black" panose="020B0A04020102020204" pitchFamily="34" charset="0"/>
                  </a:rPr>
                  <a:t>Bratislava slott</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Slovakien</a:t>
                </a:r>
              </a:p>
            </p:txBody>
          </p:sp>
        </p:grpSp>
        <p:pic>
          <p:nvPicPr>
            <p:cNvPr id="98" name="Obrázok 97"/>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a:solidFill>
                      <a:srgbClr val="082FAA"/>
                    </a:solidFill>
                    <a:latin typeface="Cupertino" pitchFamily="2" charset="0"/>
                  </a:rPr>
                  <a:t>Bratislava Kalesi</a:t>
                </a: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Slovakya</a:t>
                </a:r>
              </a:p>
            </p:txBody>
          </p:sp>
        </p:grpSp>
        <p:pic>
          <p:nvPicPr>
            <p:cNvPr id="97" name="Obrázok 96"/>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a:r>
                  <a:rPr lang="he-IL" sz="700" b="1">
                    <a:solidFill>
                      <a:srgbClr val="082FAA"/>
                    </a:solidFill>
                    <a:effectLst>
                      <a:outerShdw blurRad="38100" dist="38100" dir="2700000" algn="tl">
                        <a:srgbClr val="000000">
                          <a:alpha val="43137"/>
                        </a:srgbClr>
                      </a:outerShdw>
                    </a:effectLst>
                    <a:latin typeface="Arial Black" panose="020B0A04020102020204" pitchFamily="34" charset="0"/>
                  </a:rPr>
                  <a:t>טירת ברטיסלבה</a:t>
                </a:r>
                <a:endParaRPr lang="sk-SK" sz="700" b="1">
                  <a:solidFill>
                    <a:srgbClr val="082FAA"/>
                  </a:solidFill>
                  <a:effectLst>
                    <a:outerShdw blurRad="38100" dist="38100" dir="2700000" algn="tl">
                      <a:srgbClr val="000000">
                        <a:alpha val="43137"/>
                      </a:srgbClr>
                    </a:outerShdw>
                  </a:effectLst>
                  <a:latin typeface="Arial Black" panose="020B0A04020102020204" pitchFamily="34"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a:solidFill>
                      <a:srgbClr val="082FAA"/>
                    </a:solidFill>
                    <a:effectLst>
                      <a:outerShdw blurRad="38100" dist="38100" dir="2700000" algn="tl">
                        <a:srgbClr val="000000">
                          <a:alpha val="43137"/>
                        </a:srgbClr>
                      </a:outerShdw>
                    </a:effectLst>
                    <a:latin typeface="Cupertino" pitchFamily="2" charset="0"/>
                  </a:rPr>
                  <a:t>סלובקיה</a:t>
                </a:r>
                <a:endParaRPr lang="sk-SK" sz="600" b="1">
                  <a:solidFill>
                    <a:srgbClr val="082FAA"/>
                  </a:solidFill>
                  <a:effectLst>
                    <a:outerShdw blurRad="38100" dist="38100" dir="2700000" algn="tl">
                      <a:srgbClr val="000000">
                        <a:alpha val="43137"/>
                      </a:srgbClr>
                    </a:outerShdw>
                  </a:effectLst>
                  <a:latin typeface="Cupertino" pitchFamily="2" charset="0"/>
                </a:endParaRPr>
              </a:p>
            </p:txBody>
          </p:sp>
        </p:grpSp>
        <p:pic>
          <p:nvPicPr>
            <p:cNvPr id="103" name="Obrázok 102"/>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24299"/>
                <a:ext cx="1218636" cy="184666"/>
              </a:xfrm>
              <a:prstGeom prst="rect">
                <a:avLst/>
              </a:prstGeom>
              <a:noFill/>
            </p:spPr>
            <p:txBody>
              <a:bodyPr wrap="square" rtlCol="0">
                <a:spAutoFit/>
              </a:bodyPr>
              <a:lstStyle/>
              <a:p>
                <a:pPr algn="ctr"/>
                <a:r>
                  <a:rPr lang="sk-SK" sz="600">
                    <a:solidFill>
                      <a:srgbClr val="082FAA"/>
                    </a:solidFill>
                    <a:latin typeface="Cupertino" pitchFamily="2" charset="0"/>
                  </a:rPr>
                  <a:t>Le château de Bratislava</a:t>
                </a: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Slovaquie</a:t>
                </a:r>
                <a:endParaRPr lang="sk-SK" sz="600">
                  <a:solidFill>
                    <a:srgbClr val="082FAA"/>
                  </a:solidFill>
                  <a:latin typeface="Cupertino" pitchFamily="2" charset="0"/>
                </a:endParaRPr>
              </a:p>
            </p:txBody>
          </p:sp>
        </p:grpSp>
        <p:pic>
          <p:nvPicPr>
            <p:cNvPr id="90" name="Obrázok 89"/>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4016606"/>
                <a:ext cx="1259607"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Κάστρο της Μπρατισλάβα</a:t>
                </a:r>
                <a:endParaRPr lang="sk-SK" sz="600" b="1">
                  <a:solidFill>
                    <a:srgbClr val="082FAA"/>
                  </a:solidFill>
                  <a:latin typeface="Arial Black" panose="020B0A04020102020204" pitchFamily="34" charset="0"/>
                </a:endParaRPr>
              </a:p>
            </p:txBody>
          </p:sp>
          <p:sp>
            <p:nvSpPr>
              <p:cNvPr id="64" name="BlokTextu 63"/>
              <p:cNvSpPr txBox="1"/>
              <p:nvPr/>
            </p:nvSpPr>
            <p:spPr>
              <a:xfrm>
                <a:off x="1983834" y="4139038"/>
                <a:ext cx="791663" cy="184666"/>
              </a:xfrm>
              <a:prstGeom prst="rect">
                <a:avLst/>
              </a:prstGeom>
              <a:noFill/>
            </p:spPr>
            <p:txBody>
              <a:bodyPr wrap="square" rtlCol="0">
                <a:spAutoFit/>
              </a:bodyPr>
              <a:lstStyle/>
              <a:p>
                <a:pPr algn="ctr"/>
                <a:r>
                  <a:rPr lang="el-GR" sz="600" b="1">
                    <a:solidFill>
                      <a:srgbClr val="082FAA"/>
                    </a:solidFill>
                    <a:latin typeface="Arial Black" panose="020B0A04020102020204" pitchFamily="34" charset="0"/>
                  </a:rPr>
                  <a:t>Σλοβακία</a:t>
                </a:r>
                <a:endParaRPr lang="sk-SK" sz="600" b="1">
                  <a:solidFill>
                    <a:srgbClr val="082FAA"/>
                  </a:solidFill>
                  <a:latin typeface="Arial Black" panose="020B0A04020102020204" pitchFamily="34" charset="0"/>
                </a:endParaRPr>
              </a:p>
            </p:txBody>
          </p:sp>
        </p:grpSp>
        <p:pic>
          <p:nvPicPr>
            <p:cNvPr id="101" name="Obrázok 100"/>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a:solidFill>
                      <a:srgbClr val="082FAA"/>
                    </a:solidFill>
                    <a:latin typeface="Cupertino" pitchFamily="2" charset="0"/>
                  </a:rPr>
                  <a:t>Burg Bratislava</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Slowakei</a:t>
                </a:r>
                <a:endParaRPr lang="sk-SK" sz="600">
                  <a:solidFill>
                    <a:srgbClr val="082FAA"/>
                  </a:solidFill>
                  <a:latin typeface="Cupertino" pitchFamily="2" charset="0"/>
                </a:endParaRPr>
              </a:p>
            </p:txBody>
          </p:sp>
        </p:grpSp>
        <p:pic>
          <p:nvPicPr>
            <p:cNvPr id="94" name="Obrázok 93"/>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vi-VN" sz="700">
                    <a:solidFill>
                      <a:srgbClr val="082FAA"/>
                    </a:solidFill>
                    <a:latin typeface="Cupertino" pitchFamily="2" charset="0"/>
                  </a:rPr>
                  <a:t>Castelul Bratislava</a:t>
                </a:r>
                <a:endParaRPr lang="sk-SK" sz="700">
                  <a:solidFill>
                    <a:srgbClr val="082FAA"/>
                  </a:solidFill>
                  <a:latin typeface="Cupertino" pitchFamily="2"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a:solidFill>
                      <a:srgbClr val="082FAA"/>
                    </a:solidFill>
                    <a:latin typeface="Cupertino" pitchFamily="2" charset="0"/>
                  </a:rPr>
                  <a:t>Slovacia</a:t>
                </a:r>
              </a:p>
            </p:txBody>
          </p:sp>
        </p:grpSp>
        <p:pic>
          <p:nvPicPr>
            <p:cNvPr id="100" name="Obrázok 99"/>
            <p:cNvPicPr>
              <a:picLocks noChangeAspect="1"/>
            </p:cNvPicPr>
            <p:nvPr/>
          </p:nvPicPr>
          <p:blipFill>
            <a:blip r:embed="rId20">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a:solidFill>
                      <a:srgbClr val="082FAA"/>
                    </a:solidFill>
                    <a:latin typeface="Cupertino" pitchFamily="2" charset="0"/>
                  </a:rPr>
                  <a:t>Bratislava Castle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smtClean="0">
                    <a:solidFill>
                      <a:srgbClr val="082FAA"/>
                    </a:solidFill>
                    <a:latin typeface="Cupertino" pitchFamily="2" charset="0"/>
                  </a:rPr>
                  <a:t>Slovakia</a:t>
                </a:r>
                <a:endParaRPr lang="sk-SK" sz="600">
                  <a:solidFill>
                    <a:srgbClr val="082FAA"/>
                  </a:solidFill>
                  <a:latin typeface="Cupertino" pitchFamily="2" charset="0"/>
                </a:endParaRPr>
              </a:p>
            </p:txBody>
          </p:sp>
        </p:grpSp>
        <p:pic>
          <p:nvPicPr>
            <p:cNvPr id="92" name="Obrázok 91"/>
            <p:cNvPicPr>
              <a:picLocks noChangeAspect="1"/>
            </p:cNvPicPr>
            <p:nvPr/>
          </p:nvPicPr>
          <p:blipFill>
            <a:blip r:embed="rId21">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a:solidFill>
                      <a:srgbClr val="082FAA"/>
                    </a:solidFill>
                    <a:latin typeface="Cupertino" pitchFamily="2" charset="0"/>
                  </a:rPr>
                  <a:t>Castelo de Bratislava</a:t>
                </a: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a:solidFill>
                      <a:srgbClr val="082FAA"/>
                    </a:solidFill>
                    <a:latin typeface="Cupertino" pitchFamily="2" charset="0"/>
                  </a:rPr>
                  <a:t>Eslováquia</a:t>
                </a:r>
              </a:p>
            </p:txBody>
          </p:sp>
        </p:grpSp>
        <p:pic>
          <p:nvPicPr>
            <p:cNvPr id="96" name="Obrázok 95"/>
            <p:cNvPicPr>
              <a:picLocks/>
            </p:cNvPicPr>
            <p:nvPr/>
          </p:nvPicPr>
          <p:blipFill>
            <a:blip r:embed="rId22">
              <a:lum bright="70000" contrast="-70000"/>
              <a:extLst>
                <a:ext uri="{BEBA8EAE-BF5A-486C-A8C5-ECC9F3942E4B}">
                  <a14:imgProps xmlns:a14="http://schemas.microsoft.com/office/drawing/2010/main">
                    <a14:imgLayer r:embed="rId23">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a:solidFill>
                      <a:srgbClr val="082FAA"/>
                    </a:solidFill>
                    <a:latin typeface="Cupertino" pitchFamily="2" charset="0"/>
                  </a:rPr>
                  <a:t>Zamek Bratysławski</a:t>
                </a: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a:solidFill>
                      <a:srgbClr val="082FAA"/>
                    </a:solidFill>
                    <a:latin typeface="Cupertino" pitchFamily="2" charset="0"/>
                  </a:rPr>
                  <a:t>Słowacja</a:t>
                </a:r>
              </a:p>
            </p:txBody>
          </p:sp>
        </p:grpSp>
        <p:pic>
          <p:nvPicPr>
            <p:cNvPr id="127" name="Obrázok 126">
              <a:hlinkClick r:id="rId24" action="ppaction://hlinksldjump"/>
            </p:cNvPr>
            <p:cNvPicPr>
              <a:picLocks noChangeAspect="1"/>
            </p:cNvPicPr>
            <p:nvPr/>
          </p:nvPicPr>
          <p:blipFill>
            <a:blip r:embed="rId25">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spd="slow" p14:dur="2000" advClick="0" advTm="37000">
        <p:fade/>
        <p:sndAc>
          <p:stSnd loop="1">
            <p:snd r:embed="rId2" name="Coy Pereira .wav"/>
          </p:stSnd>
        </p:sndAc>
      </p:transition>
    </mc:Choice>
    <mc:Fallback xmlns="">
      <p:transition spd="slow" advClick="0" advTm="37000">
        <p:fade/>
        <p:sndAc>
          <p:stSnd loop="1">
            <p:snd r:embed="rId27" name="Coy Pereira .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3000"/>
                            </p:stCondLst>
                            <p:childTnLst>
                              <p:par>
                                <p:cTn id="9" presetID="53" presetClass="entr" presetSubtype="16"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2000" fill="hold"/>
                                        <p:tgtEl>
                                          <p:spTgt spid="16"/>
                                        </p:tgtEl>
                                        <p:attrNameLst>
                                          <p:attrName>ppt_w</p:attrName>
                                        </p:attrNameLst>
                                      </p:cBhvr>
                                      <p:tavLst>
                                        <p:tav tm="0">
                                          <p:val>
                                            <p:fltVal val="0"/>
                                          </p:val>
                                        </p:tav>
                                        <p:tav tm="100000">
                                          <p:val>
                                            <p:strVal val="#ppt_w"/>
                                          </p:val>
                                        </p:tav>
                                      </p:tavLst>
                                    </p:anim>
                                    <p:anim calcmode="lin" valueType="num">
                                      <p:cBhvr>
                                        <p:cTn id="12" dur="2000" fill="hold"/>
                                        <p:tgtEl>
                                          <p:spTgt spid="16"/>
                                        </p:tgtEl>
                                        <p:attrNameLst>
                                          <p:attrName>ppt_h</p:attrName>
                                        </p:attrNameLst>
                                      </p:cBhvr>
                                      <p:tavLst>
                                        <p:tav tm="0">
                                          <p:val>
                                            <p:fltVal val="0"/>
                                          </p:val>
                                        </p:tav>
                                        <p:tav tm="100000">
                                          <p:val>
                                            <p:strVal val="#ppt_h"/>
                                          </p:val>
                                        </p:tav>
                                      </p:tavLst>
                                    </p:anim>
                                    <p:animEffect transition="in" filter="fade">
                                      <p:cBhvr>
                                        <p:cTn id="13" dur="2000"/>
                                        <p:tgtEl>
                                          <p:spTgt spid="16"/>
                                        </p:tgtEl>
                                      </p:cBhvr>
                                    </p:animEffect>
                                  </p:childTnLst>
                                </p:cTn>
                              </p:par>
                            </p:childTnLst>
                          </p:cTn>
                        </p:par>
                        <p:par>
                          <p:cTn id="14" fill="hold">
                            <p:stCondLst>
                              <p:cond delay="5000"/>
                            </p:stCondLst>
                            <p:childTnLst>
                              <p:par>
                                <p:cTn id="15" presetID="53" presetClass="entr" presetSubtype="528" fill="hold" nodeType="afterEffect">
                                  <p:stCondLst>
                                    <p:cond delay="150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fltVal val="0"/>
                                          </p:val>
                                        </p:tav>
                                        <p:tav tm="100000">
                                          <p:val>
                                            <p:strVal val="#ppt_w"/>
                                          </p:val>
                                        </p:tav>
                                      </p:tavLst>
                                    </p:anim>
                                    <p:anim calcmode="lin" valueType="num">
                                      <p:cBhvr>
                                        <p:cTn id="18" dur="3000" fill="hold"/>
                                        <p:tgtEl>
                                          <p:spTgt spid="3"/>
                                        </p:tgtEl>
                                        <p:attrNameLst>
                                          <p:attrName>ppt_h</p:attrName>
                                        </p:attrNameLst>
                                      </p:cBhvr>
                                      <p:tavLst>
                                        <p:tav tm="0">
                                          <p:val>
                                            <p:fltVal val="0"/>
                                          </p:val>
                                        </p:tav>
                                        <p:tav tm="100000">
                                          <p:val>
                                            <p:strVal val="#ppt_h"/>
                                          </p:val>
                                        </p:tav>
                                      </p:tavLst>
                                    </p:anim>
                                    <p:animEffect transition="in" filter="fade">
                                      <p:cBhvr>
                                        <p:cTn id="19" dur="3000"/>
                                        <p:tgtEl>
                                          <p:spTgt spid="3"/>
                                        </p:tgtEl>
                                      </p:cBhvr>
                                    </p:animEffect>
                                    <p:anim calcmode="lin" valueType="num">
                                      <p:cBhvr>
                                        <p:cTn id="20" dur="3000" fill="hold"/>
                                        <p:tgtEl>
                                          <p:spTgt spid="3"/>
                                        </p:tgtEl>
                                        <p:attrNameLst>
                                          <p:attrName>ppt_x</p:attrName>
                                        </p:attrNameLst>
                                      </p:cBhvr>
                                      <p:tavLst>
                                        <p:tav tm="0">
                                          <p:val>
                                            <p:fltVal val="0.5"/>
                                          </p:val>
                                        </p:tav>
                                        <p:tav tm="100000">
                                          <p:val>
                                            <p:strVal val="#ppt_x"/>
                                          </p:val>
                                        </p:tav>
                                      </p:tavLst>
                                    </p:anim>
                                    <p:anim calcmode="lin" valueType="num">
                                      <p:cBhvr>
                                        <p:cTn id="21" dur="3000" fill="hold"/>
                                        <p:tgtEl>
                                          <p:spTgt spid="3"/>
                                        </p:tgtEl>
                                        <p:attrNameLst>
                                          <p:attrName>ppt_y</p:attrName>
                                        </p:attrNameLst>
                                      </p:cBhvr>
                                      <p:tavLst>
                                        <p:tav tm="0">
                                          <p:val>
                                            <p:fltVal val="0.5"/>
                                          </p:val>
                                        </p:tav>
                                        <p:tav tm="100000">
                                          <p:val>
                                            <p:strVal val="#ppt_y"/>
                                          </p:val>
                                        </p:tav>
                                      </p:tavLst>
                                    </p:anim>
                                  </p:childTnLst>
                                </p:cTn>
                              </p:par>
                            </p:childTnLst>
                          </p:cTn>
                        </p:par>
                        <p:par>
                          <p:cTn id="22" fill="hold">
                            <p:stCondLst>
                              <p:cond delay="9500"/>
                            </p:stCondLst>
                            <p:childTnLst>
                              <p:par>
                                <p:cTn id="23" presetID="10" presetClass="exit" presetSubtype="0" fill="hold" grpId="1" nodeType="afterEffect">
                                  <p:stCondLst>
                                    <p:cond delay="1000"/>
                                  </p:stCondLst>
                                  <p:childTnLst>
                                    <p:animEffect transition="out" filter="fade">
                                      <p:cBhvr>
                                        <p:cTn id="24" dur="1000"/>
                                        <p:tgtEl>
                                          <p:spTgt spid="4"/>
                                        </p:tgtEl>
                                      </p:cBhvr>
                                    </p:animEffect>
                                    <p:set>
                                      <p:cBhvr>
                                        <p:cTn id="25" dur="1" fill="hold">
                                          <p:stCondLst>
                                            <p:cond delay="999"/>
                                          </p:stCondLst>
                                        </p:cTn>
                                        <p:tgtEl>
                                          <p:spTgt spid="4"/>
                                        </p:tgtEl>
                                        <p:attrNameLst>
                                          <p:attrName>style.visibility</p:attrName>
                                        </p:attrNameLst>
                                      </p:cBhvr>
                                      <p:to>
                                        <p:strVal val="hidden"/>
                                      </p:to>
                                    </p:set>
                                  </p:childTnLst>
                                </p:cTn>
                              </p:par>
                              <p:par>
                                <p:cTn id="26" presetID="10" presetClass="exit" presetSubtype="0" fill="hold" grpId="1" nodeType="withEffect">
                                  <p:stCondLst>
                                    <p:cond delay="1000"/>
                                  </p:stCondLst>
                                  <p:childTnLst>
                                    <p:animEffect transition="out" filter="fade">
                                      <p:cBhvr>
                                        <p:cTn id="27" dur="1000"/>
                                        <p:tgtEl>
                                          <p:spTgt spid="16"/>
                                        </p:tgtEl>
                                      </p:cBhvr>
                                    </p:animEffect>
                                    <p:set>
                                      <p:cBhvr>
                                        <p:cTn id="28" dur="1" fill="hold">
                                          <p:stCondLst>
                                            <p:cond delay="999"/>
                                          </p:stCondLst>
                                        </p:cTn>
                                        <p:tgtEl>
                                          <p:spTgt spid="16"/>
                                        </p:tgtEl>
                                        <p:attrNameLst>
                                          <p:attrName>style.visibility</p:attrName>
                                        </p:attrNameLst>
                                      </p:cBhvr>
                                      <p:to>
                                        <p:strVal val="hidden"/>
                                      </p:to>
                                    </p:set>
                                  </p:childTnLst>
                                </p:cTn>
                              </p:par>
                              <p:par>
                                <p:cTn id="29" presetID="42" presetClass="path" presetSubtype="0" accel="50000" decel="50000" fill="hold" nodeType="withEffect">
                                  <p:stCondLst>
                                    <p:cond delay="0"/>
                                  </p:stCondLst>
                                  <p:childTnLst>
                                    <p:animMotion origin="layout" path="M 1.38889E-6 -1.25809E-6 L -0.98004 0.36425 " pathEditMode="relative" rAng="0" ptsTypes="AA">
                                      <p:cBhvr>
                                        <p:cTn id="30" dur="10000" fill="hold"/>
                                        <p:tgtEl>
                                          <p:spTgt spid="12"/>
                                        </p:tgtEl>
                                        <p:attrNameLst>
                                          <p:attrName>ppt_x</p:attrName>
                                          <p:attrName>ppt_y</p:attrName>
                                        </p:attrNameLst>
                                      </p:cBhvr>
                                      <p:rCtr x="-49010" y="18201"/>
                                    </p:animMotion>
                                  </p:childTnLst>
                                </p:cTn>
                              </p:par>
                              <p:par>
                                <p:cTn id="31" presetID="53" presetClass="entr" presetSubtype="1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9000" fill="hold"/>
                                        <p:tgtEl>
                                          <p:spTgt spid="12"/>
                                        </p:tgtEl>
                                        <p:attrNameLst>
                                          <p:attrName>ppt_w</p:attrName>
                                        </p:attrNameLst>
                                      </p:cBhvr>
                                      <p:tavLst>
                                        <p:tav tm="0">
                                          <p:val>
                                            <p:fltVal val="0"/>
                                          </p:val>
                                        </p:tav>
                                        <p:tav tm="100000">
                                          <p:val>
                                            <p:strVal val="#ppt_w"/>
                                          </p:val>
                                        </p:tav>
                                      </p:tavLst>
                                    </p:anim>
                                    <p:anim calcmode="lin" valueType="num">
                                      <p:cBhvr>
                                        <p:cTn id="34" dur="9000" fill="hold"/>
                                        <p:tgtEl>
                                          <p:spTgt spid="12"/>
                                        </p:tgtEl>
                                        <p:attrNameLst>
                                          <p:attrName>ppt_h</p:attrName>
                                        </p:attrNameLst>
                                      </p:cBhvr>
                                      <p:tavLst>
                                        <p:tav tm="0">
                                          <p:val>
                                            <p:fltVal val="0"/>
                                          </p:val>
                                        </p:tav>
                                        <p:tav tm="100000">
                                          <p:val>
                                            <p:strVal val="#ppt_h"/>
                                          </p:val>
                                        </p:tav>
                                      </p:tavLst>
                                    </p:anim>
                                    <p:animEffect transition="in" filter="fade">
                                      <p:cBhvr>
                                        <p:cTn id="35" dur="9000"/>
                                        <p:tgtEl>
                                          <p:spTgt spid="12"/>
                                        </p:tgtEl>
                                      </p:cBhvr>
                                    </p:animEffect>
                                  </p:childTnLst>
                                </p:cTn>
                              </p:par>
                            </p:childTnLst>
                          </p:cTn>
                        </p:par>
                        <p:par>
                          <p:cTn id="36" fill="hold">
                            <p:stCondLst>
                              <p:cond delay="19500"/>
                            </p:stCondLst>
                            <p:childTnLst>
                              <p:par>
                                <p:cTn id="37" presetID="10" presetClass="exit" presetSubtype="0" fill="hold" nodeType="afterEffect">
                                  <p:stCondLst>
                                    <p:cond delay="1000"/>
                                  </p:stCondLst>
                                  <p:childTnLst>
                                    <p:animEffect transition="out" filter="fade">
                                      <p:cBhvr>
                                        <p:cTn id="38" dur="1500"/>
                                        <p:tgtEl>
                                          <p:spTgt spid="3"/>
                                        </p:tgtEl>
                                      </p:cBhvr>
                                    </p:animEffect>
                                    <p:set>
                                      <p:cBhvr>
                                        <p:cTn id="39" dur="1" fill="hold">
                                          <p:stCondLst>
                                            <p:cond delay="1499"/>
                                          </p:stCondLst>
                                        </p:cTn>
                                        <p:tgtEl>
                                          <p:spTgt spid="3"/>
                                        </p:tgtEl>
                                        <p:attrNameLst>
                                          <p:attrName>style.visibility</p:attrName>
                                        </p:attrNameLst>
                                      </p:cBhvr>
                                      <p:to>
                                        <p:strVal val="hidden"/>
                                      </p:to>
                                    </p:set>
                                  </p:childTnLst>
                                </p:cTn>
                              </p:par>
                            </p:childTnLst>
                          </p:cTn>
                        </p:par>
                        <p:par>
                          <p:cTn id="40" fill="hold">
                            <p:stCondLst>
                              <p:cond delay="22000"/>
                            </p:stCondLst>
                            <p:childTnLst>
                              <p:par>
                                <p:cTn id="41" presetID="53" presetClass="entr" presetSubtype="16" fill="hold" nodeType="afterEffect">
                                  <p:stCondLst>
                                    <p:cond delay="0"/>
                                  </p:stCondLst>
                                  <p:childTnLst>
                                    <p:set>
                                      <p:cBhvr>
                                        <p:cTn id="42" dur="1" fill="hold">
                                          <p:stCondLst>
                                            <p:cond delay="0"/>
                                          </p:stCondLst>
                                        </p:cTn>
                                        <p:tgtEl>
                                          <p:spTgt spid="119"/>
                                        </p:tgtEl>
                                        <p:attrNameLst>
                                          <p:attrName>style.visibility</p:attrName>
                                        </p:attrNameLst>
                                      </p:cBhvr>
                                      <p:to>
                                        <p:strVal val="visible"/>
                                      </p:to>
                                    </p:set>
                                    <p:anim calcmode="lin" valueType="num">
                                      <p:cBhvr>
                                        <p:cTn id="43" dur="1500" fill="hold"/>
                                        <p:tgtEl>
                                          <p:spTgt spid="119"/>
                                        </p:tgtEl>
                                        <p:attrNameLst>
                                          <p:attrName>ppt_w</p:attrName>
                                        </p:attrNameLst>
                                      </p:cBhvr>
                                      <p:tavLst>
                                        <p:tav tm="0">
                                          <p:val>
                                            <p:fltVal val="0"/>
                                          </p:val>
                                        </p:tav>
                                        <p:tav tm="100000">
                                          <p:val>
                                            <p:strVal val="#ppt_w"/>
                                          </p:val>
                                        </p:tav>
                                      </p:tavLst>
                                    </p:anim>
                                    <p:anim calcmode="lin" valueType="num">
                                      <p:cBhvr>
                                        <p:cTn id="44" dur="1500" fill="hold"/>
                                        <p:tgtEl>
                                          <p:spTgt spid="119"/>
                                        </p:tgtEl>
                                        <p:attrNameLst>
                                          <p:attrName>ppt_h</p:attrName>
                                        </p:attrNameLst>
                                      </p:cBhvr>
                                      <p:tavLst>
                                        <p:tav tm="0">
                                          <p:val>
                                            <p:fltVal val="0"/>
                                          </p:val>
                                        </p:tav>
                                        <p:tav tm="100000">
                                          <p:val>
                                            <p:strVal val="#ppt_h"/>
                                          </p:val>
                                        </p:tav>
                                      </p:tavLst>
                                    </p:anim>
                                    <p:animEffect transition="in" filter="fade">
                                      <p:cBhvr>
                                        <p:cTn id="45" dur="1500"/>
                                        <p:tgtEl>
                                          <p:spTgt spid="119"/>
                                        </p:tgtEl>
                                      </p:cBhvr>
                                    </p:animEffect>
                                  </p:childTnLst>
                                </p:cTn>
                              </p:par>
                              <p:par>
                                <p:cTn id="46" presetID="53" presetClass="entr" presetSubtype="16" fill="hold" nodeType="withEffect">
                                  <p:stCondLst>
                                    <p:cond delay="50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3500" fill="hold"/>
                                        <p:tgtEl>
                                          <p:spTgt spid="114"/>
                                        </p:tgtEl>
                                        <p:attrNameLst>
                                          <p:attrName>ppt_w</p:attrName>
                                        </p:attrNameLst>
                                      </p:cBhvr>
                                      <p:tavLst>
                                        <p:tav tm="0">
                                          <p:val>
                                            <p:fltVal val="0"/>
                                          </p:val>
                                        </p:tav>
                                        <p:tav tm="100000">
                                          <p:val>
                                            <p:strVal val="#ppt_w"/>
                                          </p:val>
                                        </p:tav>
                                      </p:tavLst>
                                    </p:anim>
                                    <p:anim calcmode="lin" valueType="num">
                                      <p:cBhvr>
                                        <p:cTn id="49" dur="3500" fill="hold"/>
                                        <p:tgtEl>
                                          <p:spTgt spid="114"/>
                                        </p:tgtEl>
                                        <p:attrNameLst>
                                          <p:attrName>ppt_h</p:attrName>
                                        </p:attrNameLst>
                                      </p:cBhvr>
                                      <p:tavLst>
                                        <p:tav tm="0">
                                          <p:val>
                                            <p:fltVal val="0"/>
                                          </p:val>
                                        </p:tav>
                                        <p:tav tm="100000">
                                          <p:val>
                                            <p:strVal val="#ppt_h"/>
                                          </p:val>
                                        </p:tav>
                                      </p:tavLst>
                                    </p:anim>
                                    <p:animEffect transition="in" filter="fade">
                                      <p:cBhvr>
                                        <p:cTn id="50" dur="3500"/>
                                        <p:tgtEl>
                                          <p:spTgt spid="114"/>
                                        </p:tgtEl>
                                      </p:cBhvr>
                                    </p:animEffect>
                                  </p:childTnLst>
                                </p:cTn>
                              </p:par>
                              <p:par>
                                <p:cTn id="51" presetID="42" presetClass="path" presetSubtype="0" accel="50000" decel="50000" fill="hold" nodeType="withEffect">
                                  <p:stCondLst>
                                    <p:cond delay="500"/>
                                  </p:stCondLst>
                                  <p:childTnLst>
                                    <p:animMotion origin="layout" path="M -0.00018 -0.63136 L 0.00764 0.00879 " pathEditMode="relative" rAng="0" ptsTypes="AA">
                                      <p:cBhvr>
                                        <p:cTn id="52" dur="4000" fill="hold"/>
                                        <p:tgtEl>
                                          <p:spTgt spid="114"/>
                                        </p:tgtEl>
                                        <p:attrNameLst>
                                          <p:attrName>ppt_x</p:attrName>
                                          <p:attrName>ppt_y</p:attrName>
                                        </p:attrNameLst>
                                      </p:cBhvr>
                                      <p:rCtr x="382" y="32007"/>
                                    </p:animMotion>
                                  </p:childTnLst>
                                </p:cTn>
                              </p:par>
                              <p:par>
                                <p:cTn id="53" presetID="53" presetClass="entr" presetSubtype="16" fill="hold" nodeType="withEffect">
                                  <p:stCondLst>
                                    <p:cond delay="1000"/>
                                  </p:stCondLst>
                                  <p:childTnLst>
                                    <p:set>
                                      <p:cBhvr>
                                        <p:cTn id="54" dur="1" fill="hold">
                                          <p:stCondLst>
                                            <p:cond delay="0"/>
                                          </p:stCondLst>
                                        </p:cTn>
                                        <p:tgtEl>
                                          <p:spTgt spid="105"/>
                                        </p:tgtEl>
                                        <p:attrNameLst>
                                          <p:attrName>style.visibility</p:attrName>
                                        </p:attrNameLst>
                                      </p:cBhvr>
                                      <p:to>
                                        <p:strVal val="visible"/>
                                      </p:to>
                                    </p:set>
                                    <p:anim calcmode="lin" valueType="num">
                                      <p:cBhvr>
                                        <p:cTn id="55" dur="3500" fill="hold"/>
                                        <p:tgtEl>
                                          <p:spTgt spid="105"/>
                                        </p:tgtEl>
                                        <p:attrNameLst>
                                          <p:attrName>ppt_w</p:attrName>
                                        </p:attrNameLst>
                                      </p:cBhvr>
                                      <p:tavLst>
                                        <p:tav tm="0">
                                          <p:val>
                                            <p:fltVal val="0"/>
                                          </p:val>
                                        </p:tav>
                                        <p:tav tm="100000">
                                          <p:val>
                                            <p:strVal val="#ppt_w"/>
                                          </p:val>
                                        </p:tav>
                                      </p:tavLst>
                                    </p:anim>
                                    <p:anim calcmode="lin" valueType="num">
                                      <p:cBhvr>
                                        <p:cTn id="56" dur="3500" fill="hold"/>
                                        <p:tgtEl>
                                          <p:spTgt spid="105"/>
                                        </p:tgtEl>
                                        <p:attrNameLst>
                                          <p:attrName>ppt_h</p:attrName>
                                        </p:attrNameLst>
                                      </p:cBhvr>
                                      <p:tavLst>
                                        <p:tav tm="0">
                                          <p:val>
                                            <p:fltVal val="0"/>
                                          </p:val>
                                        </p:tav>
                                        <p:tav tm="100000">
                                          <p:val>
                                            <p:strVal val="#ppt_h"/>
                                          </p:val>
                                        </p:tav>
                                      </p:tavLst>
                                    </p:anim>
                                    <p:animEffect transition="in" filter="fade">
                                      <p:cBhvr>
                                        <p:cTn id="57" dur="3500"/>
                                        <p:tgtEl>
                                          <p:spTgt spid="105"/>
                                        </p:tgtEl>
                                      </p:cBhvr>
                                    </p:animEffect>
                                  </p:childTnLst>
                                </p:cTn>
                              </p:par>
                              <p:par>
                                <p:cTn id="58" presetID="42" presetClass="path" presetSubtype="0" accel="50000" decel="50000" fill="hold" nodeType="withEffect">
                                  <p:stCondLst>
                                    <p:cond delay="1000"/>
                                  </p:stCondLst>
                                  <p:childTnLst>
                                    <p:animMotion origin="layout" path="M 0.11371 -0.61031 L -0.00434 -0.00162 " pathEditMode="relative" rAng="0" ptsTypes="AA">
                                      <p:cBhvr>
                                        <p:cTn id="59" dur="4000" fill="hold"/>
                                        <p:tgtEl>
                                          <p:spTgt spid="105"/>
                                        </p:tgtEl>
                                        <p:attrNameLst>
                                          <p:attrName>ppt_x</p:attrName>
                                          <p:attrName>ppt_y</p:attrName>
                                        </p:attrNameLst>
                                      </p:cBhvr>
                                      <p:rCtr x="-5903" y="30435"/>
                                    </p:animMotion>
                                  </p:childTnLst>
                                </p:cTn>
                              </p:par>
                              <p:par>
                                <p:cTn id="60" presetID="53" presetClass="entr" presetSubtype="16" fill="hold" nodeType="withEffect">
                                  <p:stCondLst>
                                    <p:cond delay="1500"/>
                                  </p:stCondLst>
                                  <p:childTnLst>
                                    <p:set>
                                      <p:cBhvr>
                                        <p:cTn id="61" dur="1" fill="hold">
                                          <p:stCondLst>
                                            <p:cond delay="0"/>
                                          </p:stCondLst>
                                        </p:cTn>
                                        <p:tgtEl>
                                          <p:spTgt spid="107"/>
                                        </p:tgtEl>
                                        <p:attrNameLst>
                                          <p:attrName>style.visibility</p:attrName>
                                        </p:attrNameLst>
                                      </p:cBhvr>
                                      <p:to>
                                        <p:strVal val="visible"/>
                                      </p:to>
                                    </p:set>
                                    <p:anim calcmode="lin" valueType="num">
                                      <p:cBhvr>
                                        <p:cTn id="62" dur="3500" fill="hold"/>
                                        <p:tgtEl>
                                          <p:spTgt spid="107"/>
                                        </p:tgtEl>
                                        <p:attrNameLst>
                                          <p:attrName>ppt_w</p:attrName>
                                        </p:attrNameLst>
                                      </p:cBhvr>
                                      <p:tavLst>
                                        <p:tav tm="0">
                                          <p:val>
                                            <p:fltVal val="0"/>
                                          </p:val>
                                        </p:tav>
                                        <p:tav tm="100000">
                                          <p:val>
                                            <p:strVal val="#ppt_w"/>
                                          </p:val>
                                        </p:tav>
                                      </p:tavLst>
                                    </p:anim>
                                    <p:anim calcmode="lin" valueType="num">
                                      <p:cBhvr>
                                        <p:cTn id="63" dur="3500" fill="hold"/>
                                        <p:tgtEl>
                                          <p:spTgt spid="107"/>
                                        </p:tgtEl>
                                        <p:attrNameLst>
                                          <p:attrName>ppt_h</p:attrName>
                                        </p:attrNameLst>
                                      </p:cBhvr>
                                      <p:tavLst>
                                        <p:tav tm="0">
                                          <p:val>
                                            <p:fltVal val="0"/>
                                          </p:val>
                                        </p:tav>
                                        <p:tav tm="100000">
                                          <p:val>
                                            <p:strVal val="#ppt_h"/>
                                          </p:val>
                                        </p:tav>
                                      </p:tavLst>
                                    </p:anim>
                                    <p:animEffect transition="in" filter="fade">
                                      <p:cBhvr>
                                        <p:cTn id="64" dur="3500"/>
                                        <p:tgtEl>
                                          <p:spTgt spid="107"/>
                                        </p:tgtEl>
                                      </p:cBhvr>
                                    </p:animEffect>
                                  </p:childTnLst>
                                </p:cTn>
                              </p:par>
                              <p:par>
                                <p:cTn id="65" presetID="42" presetClass="path" presetSubtype="0" accel="50000" decel="50000" fill="hold" nodeType="withEffect">
                                  <p:stCondLst>
                                    <p:cond delay="1500"/>
                                  </p:stCondLst>
                                  <p:childTnLst>
                                    <p:animMotion origin="layout" path="M 0.05694 -0.54347 L -0.00608 0.00232 " pathEditMode="relative" rAng="0" ptsTypes="AA">
                                      <p:cBhvr>
                                        <p:cTn id="66" dur="4000" fill="hold"/>
                                        <p:tgtEl>
                                          <p:spTgt spid="107"/>
                                        </p:tgtEl>
                                        <p:attrNameLst>
                                          <p:attrName>ppt_x</p:attrName>
                                          <p:attrName>ppt_y</p:attrName>
                                        </p:attrNameLst>
                                      </p:cBhvr>
                                      <p:rCtr x="-3160" y="27290"/>
                                    </p:animMotion>
                                  </p:childTnLst>
                                </p:cTn>
                              </p:par>
                              <p:par>
                                <p:cTn id="67" presetID="53" presetClass="entr" presetSubtype="16" fill="hold" nodeType="withEffect">
                                  <p:stCondLst>
                                    <p:cond delay="2000"/>
                                  </p:stCondLst>
                                  <p:childTnLst>
                                    <p:set>
                                      <p:cBhvr>
                                        <p:cTn id="68" dur="1" fill="hold">
                                          <p:stCondLst>
                                            <p:cond delay="0"/>
                                          </p:stCondLst>
                                        </p:cTn>
                                        <p:tgtEl>
                                          <p:spTgt spid="108"/>
                                        </p:tgtEl>
                                        <p:attrNameLst>
                                          <p:attrName>style.visibility</p:attrName>
                                        </p:attrNameLst>
                                      </p:cBhvr>
                                      <p:to>
                                        <p:strVal val="visible"/>
                                      </p:to>
                                    </p:set>
                                    <p:anim calcmode="lin" valueType="num">
                                      <p:cBhvr>
                                        <p:cTn id="69" dur="3500" fill="hold"/>
                                        <p:tgtEl>
                                          <p:spTgt spid="108"/>
                                        </p:tgtEl>
                                        <p:attrNameLst>
                                          <p:attrName>ppt_w</p:attrName>
                                        </p:attrNameLst>
                                      </p:cBhvr>
                                      <p:tavLst>
                                        <p:tav tm="0">
                                          <p:val>
                                            <p:fltVal val="0"/>
                                          </p:val>
                                        </p:tav>
                                        <p:tav tm="100000">
                                          <p:val>
                                            <p:strVal val="#ppt_w"/>
                                          </p:val>
                                        </p:tav>
                                      </p:tavLst>
                                    </p:anim>
                                    <p:anim calcmode="lin" valueType="num">
                                      <p:cBhvr>
                                        <p:cTn id="70" dur="3500" fill="hold"/>
                                        <p:tgtEl>
                                          <p:spTgt spid="108"/>
                                        </p:tgtEl>
                                        <p:attrNameLst>
                                          <p:attrName>ppt_h</p:attrName>
                                        </p:attrNameLst>
                                      </p:cBhvr>
                                      <p:tavLst>
                                        <p:tav tm="0">
                                          <p:val>
                                            <p:fltVal val="0"/>
                                          </p:val>
                                        </p:tav>
                                        <p:tav tm="100000">
                                          <p:val>
                                            <p:strVal val="#ppt_h"/>
                                          </p:val>
                                        </p:tav>
                                      </p:tavLst>
                                    </p:anim>
                                    <p:animEffect transition="in" filter="fade">
                                      <p:cBhvr>
                                        <p:cTn id="71" dur="3500"/>
                                        <p:tgtEl>
                                          <p:spTgt spid="108"/>
                                        </p:tgtEl>
                                      </p:cBhvr>
                                    </p:animEffect>
                                  </p:childTnLst>
                                </p:cTn>
                              </p:par>
                              <p:par>
                                <p:cTn id="72" presetID="42" presetClass="path" presetSubtype="0" accel="50000" decel="50000" fill="hold" nodeType="withEffect">
                                  <p:stCondLst>
                                    <p:cond delay="2000"/>
                                  </p:stCondLst>
                                  <p:childTnLst>
                                    <p:animMotion origin="layout" path="M -0.03733 -0.59273 L -0.0059 0.01596 " pathEditMode="relative" rAng="0" ptsTypes="AA">
                                      <p:cBhvr>
                                        <p:cTn id="73" dur="4000" fill="hold"/>
                                        <p:tgtEl>
                                          <p:spTgt spid="108"/>
                                        </p:tgtEl>
                                        <p:attrNameLst>
                                          <p:attrName>ppt_x</p:attrName>
                                          <p:attrName>ppt_y</p:attrName>
                                        </p:attrNameLst>
                                      </p:cBhvr>
                                      <p:rCtr x="1563" y="30435"/>
                                    </p:animMotion>
                                  </p:childTnLst>
                                </p:cTn>
                              </p:par>
                              <p:par>
                                <p:cTn id="74" presetID="53" presetClass="entr" presetSubtype="16" fill="hold" nodeType="withEffect">
                                  <p:stCondLst>
                                    <p:cond delay="2500"/>
                                  </p:stCondLst>
                                  <p:childTnLst>
                                    <p:set>
                                      <p:cBhvr>
                                        <p:cTn id="75" dur="1" fill="hold">
                                          <p:stCondLst>
                                            <p:cond delay="0"/>
                                          </p:stCondLst>
                                        </p:cTn>
                                        <p:tgtEl>
                                          <p:spTgt spid="113"/>
                                        </p:tgtEl>
                                        <p:attrNameLst>
                                          <p:attrName>style.visibility</p:attrName>
                                        </p:attrNameLst>
                                      </p:cBhvr>
                                      <p:to>
                                        <p:strVal val="visible"/>
                                      </p:to>
                                    </p:set>
                                    <p:anim calcmode="lin" valueType="num">
                                      <p:cBhvr>
                                        <p:cTn id="76" dur="3500" fill="hold"/>
                                        <p:tgtEl>
                                          <p:spTgt spid="113"/>
                                        </p:tgtEl>
                                        <p:attrNameLst>
                                          <p:attrName>ppt_w</p:attrName>
                                        </p:attrNameLst>
                                      </p:cBhvr>
                                      <p:tavLst>
                                        <p:tav tm="0">
                                          <p:val>
                                            <p:fltVal val="0"/>
                                          </p:val>
                                        </p:tav>
                                        <p:tav tm="100000">
                                          <p:val>
                                            <p:strVal val="#ppt_w"/>
                                          </p:val>
                                        </p:tav>
                                      </p:tavLst>
                                    </p:anim>
                                    <p:anim calcmode="lin" valueType="num">
                                      <p:cBhvr>
                                        <p:cTn id="77" dur="3500" fill="hold"/>
                                        <p:tgtEl>
                                          <p:spTgt spid="113"/>
                                        </p:tgtEl>
                                        <p:attrNameLst>
                                          <p:attrName>ppt_h</p:attrName>
                                        </p:attrNameLst>
                                      </p:cBhvr>
                                      <p:tavLst>
                                        <p:tav tm="0">
                                          <p:val>
                                            <p:fltVal val="0"/>
                                          </p:val>
                                        </p:tav>
                                        <p:tav tm="100000">
                                          <p:val>
                                            <p:strVal val="#ppt_h"/>
                                          </p:val>
                                        </p:tav>
                                      </p:tavLst>
                                    </p:anim>
                                    <p:animEffect transition="in" filter="fade">
                                      <p:cBhvr>
                                        <p:cTn id="78" dur="3500"/>
                                        <p:tgtEl>
                                          <p:spTgt spid="113"/>
                                        </p:tgtEl>
                                      </p:cBhvr>
                                    </p:animEffect>
                                  </p:childTnLst>
                                </p:cTn>
                              </p:par>
                              <p:par>
                                <p:cTn id="79" presetID="42" presetClass="path" presetSubtype="0" accel="50000" decel="50000" fill="hold" nodeType="withEffect">
                                  <p:stCondLst>
                                    <p:cond delay="2500"/>
                                  </p:stCondLst>
                                  <p:childTnLst>
                                    <p:animMotion origin="layout" path="M 0.03368 -0.64153 L 0.00764 0.00856 " pathEditMode="relative" rAng="0" ptsTypes="AA">
                                      <p:cBhvr>
                                        <p:cTn id="80" dur="4000" fill="hold"/>
                                        <p:tgtEl>
                                          <p:spTgt spid="113"/>
                                        </p:tgtEl>
                                        <p:attrNameLst>
                                          <p:attrName>ppt_x</p:attrName>
                                          <p:attrName>ppt_y</p:attrName>
                                        </p:attrNameLst>
                                      </p:cBhvr>
                                      <p:rCtr x="-1302" y="32493"/>
                                    </p:animMotion>
                                  </p:childTnLst>
                                </p:cTn>
                              </p:par>
                              <p:par>
                                <p:cTn id="81" presetID="53" presetClass="entr" presetSubtype="16" fill="hold" nodeType="withEffect">
                                  <p:stCondLst>
                                    <p:cond delay="30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3500" fill="hold"/>
                                        <p:tgtEl>
                                          <p:spTgt spid="109"/>
                                        </p:tgtEl>
                                        <p:attrNameLst>
                                          <p:attrName>ppt_w</p:attrName>
                                        </p:attrNameLst>
                                      </p:cBhvr>
                                      <p:tavLst>
                                        <p:tav tm="0">
                                          <p:val>
                                            <p:fltVal val="0"/>
                                          </p:val>
                                        </p:tav>
                                        <p:tav tm="100000">
                                          <p:val>
                                            <p:strVal val="#ppt_w"/>
                                          </p:val>
                                        </p:tav>
                                      </p:tavLst>
                                    </p:anim>
                                    <p:anim calcmode="lin" valueType="num">
                                      <p:cBhvr>
                                        <p:cTn id="84" dur="3500" fill="hold"/>
                                        <p:tgtEl>
                                          <p:spTgt spid="109"/>
                                        </p:tgtEl>
                                        <p:attrNameLst>
                                          <p:attrName>ppt_h</p:attrName>
                                        </p:attrNameLst>
                                      </p:cBhvr>
                                      <p:tavLst>
                                        <p:tav tm="0">
                                          <p:val>
                                            <p:fltVal val="0"/>
                                          </p:val>
                                        </p:tav>
                                        <p:tav tm="100000">
                                          <p:val>
                                            <p:strVal val="#ppt_h"/>
                                          </p:val>
                                        </p:tav>
                                      </p:tavLst>
                                    </p:anim>
                                    <p:animEffect transition="in" filter="fade">
                                      <p:cBhvr>
                                        <p:cTn id="85" dur="3500"/>
                                        <p:tgtEl>
                                          <p:spTgt spid="109"/>
                                        </p:tgtEl>
                                      </p:cBhvr>
                                    </p:animEffect>
                                  </p:childTnLst>
                                </p:cTn>
                              </p:par>
                              <p:par>
                                <p:cTn id="86" presetID="42" presetClass="path" presetSubtype="0" accel="50000" decel="50000" fill="hold" nodeType="withEffect">
                                  <p:stCondLst>
                                    <p:cond delay="3000"/>
                                  </p:stCondLst>
                                  <p:childTnLst>
                                    <p:animMotion origin="layout" path="M -0.08733 -0.50994 L 0.00712 0.0148 " pathEditMode="relative" rAng="0" ptsTypes="AA">
                                      <p:cBhvr>
                                        <p:cTn id="87" dur="4000" fill="hold"/>
                                        <p:tgtEl>
                                          <p:spTgt spid="109"/>
                                        </p:tgtEl>
                                        <p:attrNameLst>
                                          <p:attrName>ppt_x</p:attrName>
                                          <p:attrName>ppt_y</p:attrName>
                                        </p:attrNameLst>
                                      </p:cBhvr>
                                      <p:rCtr x="4722" y="26226"/>
                                    </p:animMotion>
                                  </p:childTnLst>
                                </p:cTn>
                              </p:par>
                              <p:par>
                                <p:cTn id="88" presetID="53" presetClass="entr" presetSubtype="16" fill="hold" nodeType="withEffect">
                                  <p:stCondLst>
                                    <p:cond delay="3500"/>
                                  </p:stCondLst>
                                  <p:childTnLst>
                                    <p:set>
                                      <p:cBhvr>
                                        <p:cTn id="89" dur="1" fill="hold">
                                          <p:stCondLst>
                                            <p:cond delay="0"/>
                                          </p:stCondLst>
                                        </p:cTn>
                                        <p:tgtEl>
                                          <p:spTgt spid="117"/>
                                        </p:tgtEl>
                                        <p:attrNameLst>
                                          <p:attrName>style.visibility</p:attrName>
                                        </p:attrNameLst>
                                      </p:cBhvr>
                                      <p:to>
                                        <p:strVal val="visible"/>
                                      </p:to>
                                    </p:set>
                                    <p:anim calcmode="lin" valueType="num">
                                      <p:cBhvr>
                                        <p:cTn id="90" dur="3500" fill="hold"/>
                                        <p:tgtEl>
                                          <p:spTgt spid="117"/>
                                        </p:tgtEl>
                                        <p:attrNameLst>
                                          <p:attrName>ppt_w</p:attrName>
                                        </p:attrNameLst>
                                      </p:cBhvr>
                                      <p:tavLst>
                                        <p:tav tm="0">
                                          <p:val>
                                            <p:fltVal val="0"/>
                                          </p:val>
                                        </p:tav>
                                        <p:tav tm="100000">
                                          <p:val>
                                            <p:strVal val="#ppt_w"/>
                                          </p:val>
                                        </p:tav>
                                      </p:tavLst>
                                    </p:anim>
                                    <p:anim calcmode="lin" valueType="num">
                                      <p:cBhvr>
                                        <p:cTn id="91" dur="3500" fill="hold"/>
                                        <p:tgtEl>
                                          <p:spTgt spid="117"/>
                                        </p:tgtEl>
                                        <p:attrNameLst>
                                          <p:attrName>ppt_h</p:attrName>
                                        </p:attrNameLst>
                                      </p:cBhvr>
                                      <p:tavLst>
                                        <p:tav tm="0">
                                          <p:val>
                                            <p:fltVal val="0"/>
                                          </p:val>
                                        </p:tav>
                                        <p:tav tm="100000">
                                          <p:val>
                                            <p:strVal val="#ppt_h"/>
                                          </p:val>
                                        </p:tav>
                                      </p:tavLst>
                                    </p:anim>
                                    <p:animEffect transition="in" filter="fade">
                                      <p:cBhvr>
                                        <p:cTn id="92" dur="3500"/>
                                        <p:tgtEl>
                                          <p:spTgt spid="117"/>
                                        </p:tgtEl>
                                      </p:cBhvr>
                                    </p:animEffect>
                                  </p:childTnLst>
                                </p:cTn>
                              </p:par>
                              <p:par>
                                <p:cTn id="93" presetID="42" presetClass="path" presetSubtype="0" accel="50000" decel="50000" fill="hold" nodeType="withEffect">
                                  <p:stCondLst>
                                    <p:cond delay="3500"/>
                                  </p:stCondLst>
                                  <p:childTnLst>
                                    <p:animMotion origin="layout" path="M -0.04618 -0.48219 L 0.00105 0.00069 " pathEditMode="relative" rAng="0" ptsTypes="AA">
                                      <p:cBhvr>
                                        <p:cTn id="94" dur="4000" fill="hold"/>
                                        <p:tgtEl>
                                          <p:spTgt spid="117"/>
                                        </p:tgtEl>
                                        <p:attrNameLst>
                                          <p:attrName>ppt_x</p:attrName>
                                          <p:attrName>ppt_y</p:attrName>
                                        </p:attrNameLst>
                                      </p:cBhvr>
                                      <p:rCtr x="2361" y="24144"/>
                                    </p:animMotion>
                                  </p:childTnLst>
                                </p:cTn>
                              </p:par>
                              <p:par>
                                <p:cTn id="95" presetID="53" presetClass="entr" presetSubtype="16" fill="hold" nodeType="withEffect">
                                  <p:stCondLst>
                                    <p:cond delay="4000"/>
                                  </p:stCondLst>
                                  <p:childTnLst>
                                    <p:set>
                                      <p:cBhvr>
                                        <p:cTn id="96" dur="1" fill="hold">
                                          <p:stCondLst>
                                            <p:cond delay="0"/>
                                          </p:stCondLst>
                                        </p:cTn>
                                        <p:tgtEl>
                                          <p:spTgt spid="116"/>
                                        </p:tgtEl>
                                        <p:attrNameLst>
                                          <p:attrName>style.visibility</p:attrName>
                                        </p:attrNameLst>
                                      </p:cBhvr>
                                      <p:to>
                                        <p:strVal val="visible"/>
                                      </p:to>
                                    </p:set>
                                    <p:anim calcmode="lin" valueType="num">
                                      <p:cBhvr>
                                        <p:cTn id="97" dur="3500" fill="hold"/>
                                        <p:tgtEl>
                                          <p:spTgt spid="116"/>
                                        </p:tgtEl>
                                        <p:attrNameLst>
                                          <p:attrName>ppt_w</p:attrName>
                                        </p:attrNameLst>
                                      </p:cBhvr>
                                      <p:tavLst>
                                        <p:tav tm="0">
                                          <p:val>
                                            <p:fltVal val="0"/>
                                          </p:val>
                                        </p:tav>
                                        <p:tav tm="100000">
                                          <p:val>
                                            <p:strVal val="#ppt_w"/>
                                          </p:val>
                                        </p:tav>
                                      </p:tavLst>
                                    </p:anim>
                                    <p:anim calcmode="lin" valueType="num">
                                      <p:cBhvr>
                                        <p:cTn id="98" dur="3500" fill="hold"/>
                                        <p:tgtEl>
                                          <p:spTgt spid="116"/>
                                        </p:tgtEl>
                                        <p:attrNameLst>
                                          <p:attrName>ppt_h</p:attrName>
                                        </p:attrNameLst>
                                      </p:cBhvr>
                                      <p:tavLst>
                                        <p:tav tm="0">
                                          <p:val>
                                            <p:fltVal val="0"/>
                                          </p:val>
                                        </p:tav>
                                        <p:tav tm="100000">
                                          <p:val>
                                            <p:strVal val="#ppt_h"/>
                                          </p:val>
                                        </p:tav>
                                      </p:tavLst>
                                    </p:anim>
                                    <p:animEffect transition="in" filter="fade">
                                      <p:cBhvr>
                                        <p:cTn id="99" dur="3500"/>
                                        <p:tgtEl>
                                          <p:spTgt spid="116"/>
                                        </p:tgtEl>
                                      </p:cBhvr>
                                    </p:animEffect>
                                  </p:childTnLst>
                                </p:cTn>
                              </p:par>
                              <p:par>
                                <p:cTn id="100" presetID="42" presetClass="path" presetSubtype="0" accel="50000" decel="50000" fill="hold" nodeType="withEffect">
                                  <p:stCondLst>
                                    <p:cond delay="4000"/>
                                  </p:stCondLst>
                                  <p:childTnLst>
                                    <p:animMotion origin="layout" path="M 0.08298 -0.49352 L -0.00365 -0.01064 " pathEditMode="relative" rAng="0" ptsTypes="AA">
                                      <p:cBhvr>
                                        <p:cTn id="101" dur="4000" fill="hold"/>
                                        <p:tgtEl>
                                          <p:spTgt spid="116"/>
                                        </p:tgtEl>
                                        <p:attrNameLst>
                                          <p:attrName>ppt_x</p:attrName>
                                          <p:attrName>ppt_y</p:attrName>
                                        </p:attrNameLst>
                                      </p:cBhvr>
                                      <p:rCtr x="-4340" y="24144"/>
                                    </p:animMotion>
                                  </p:childTnLst>
                                </p:cTn>
                              </p:par>
                              <p:par>
                                <p:cTn id="102" presetID="53" presetClass="entr" presetSubtype="16" fill="hold" nodeType="withEffect">
                                  <p:stCondLst>
                                    <p:cond delay="4500"/>
                                  </p:stCondLst>
                                  <p:childTnLst>
                                    <p:set>
                                      <p:cBhvr>
                                        <p:cTn id="103" dur="1" fill="hold">
                                          <p:stCondLst>
                                            <p:cond delay="0"/>
                                          </p:stCondLst>
                                        </p:cTn>
                                        <p:tgtEl>
                                          <p:spTgt spid="115"/>
                                        </p:tgtEl>
                                        <p:attrNameLst>
                                          <p:attrName>style.visibility</p:attrName>
                                        </p:attrNameLst>
                                      </p:cBhvr>
                                      <p:to>
                                        <p:strVal val="visible"/>
                                      </p:to>
                                    </p:set>
                                    <p:anim calcmode="lin" valueType="num">
                                      <p:cBhvr>
                                        <p:cTn id="104" dur="3500" fill="hold"/>
                                        <p:tgtEl>
                                          <p:spTgt spid="115"/>
                                        </p:tgtEl>
                                        <p:attrNameLst>
                                          <p:attrName>ppt_w</p:attrName>
                                        </p:attrNameLst>
                                      </p:cBhvr>
                                      <p:tavLst>
                                        <p:tav tm="0">
                                          <p:val>
                                            <p:fltVal val="0"/>
                                          </p:val>
                                        </p:tav>
                                        <p:tav tm="100000">
                                          <p:val>
                                            <p:strVal val="#ppt_w"/>
                                          </p:val>
                                        </p:tav>
                                      </p:tavLst>
                                    </p:anim>
                                    <p:anim calcmode="lin" valueType="num">
                                      <p:cBhvr>
                                        <p:cTn id="105" dur="3500" fill="hold"/>
                                        <p:tgtEl>
                                          <p:spTgt spid="115"/>
                                        </p:tgtEl>
                                        <p:attrNameLst>
                                          <p:attrName>ppt_h</p:attrName>
                                        </p:attrNameLst>
                                      </p:cBhvr>
                                      <p:tavLst>
                                        <p:tav tm="0">
                                          <p:val>
                                            <p:fltVal val="0"/>
                                          </p:val>
                                        </p:tav>
                                        <p:tav tm="100000">
                                          <p:val>
                                            <p:strVal val="#ppt_h"/>
                                          </p:val>
                                        </p:tav>
                                      </p:tavLst>
                                    </p:anim>
                                    <p:animEffect transition="in" filter="fade">
                                      <p:cBhvr>
                                        <p:cTn id="106" dur="3500"/>
                                        <p:tgtEl>
                                          <p:spTgt spid="115"/>
                                        </p:tgtEl>
                                      </p:cBhvr>
                                    </p:animEffect>
                                  </p:childTnLst>
                                </p:cTn>
                              </p:par>
                              <p:par>
                                <p:cTn id="107" presetID="42" presetClass="path" presetSubtype="0" accel="50000" decel="50000" fill="hold" nodeType="withEffect">
                                  <p:stCondLst>
                                    <p:cond delay="4500"/>
                                  </p:stCondLst>
                                  <p:childTnLst>
                                    <p:animMotion origin="layout" path="M -0.09219 -0.63621 L 0.00226 0.01457 " pathEditMode="relative" rAng="0" ptsTypes="AA">
                                      <p:cBhvr>
                                        <p:cTn id="108" dur="4000" fill="hold"/>
                                        <p:tgtEl>
                                          <p:spTgt spid="115"/>
                                        </p:tgtEl>
                                        <p:attrNameLst>
                                          <p:attrName>ppt_x</p:attrName>
                                          <p:attrName>ppt_y</p:attrName>
                                        </p:attrNameLst>
                                      </p:cBhvr>
                                      <p:rCtr x="4722" y="32539"/>
                                    </p:animMotion>
                                  </p:childTnLst>
                                </p:cTn>
                              </p:par>
                              <p:par>
                                <p:cTn id="109" presetID="53" presetClass="entr" presetSubtype="16" fill="hold" nodeType="withEffect">
                                  <p:stCondLst>
                                    <p:cond delay="5000"/>
                                  </p:stCondLst>
                                  <p:childTnLst>
                                    <p:set>
                                      <p:cBhvr>
                                        <p:cTn id="110" dur="1" fill="hold">
                                          <p:stCondLst>
                                            <p:cond delay="0"/>
                                          </p:stCondLst>
                                        </p:cTn>
                                        <p:tgtEl>
                                          <p:spTgt spid="110"/>
                                        </p:tgtEl>
                                        <p:attrNameLst>
                                          <p:attrName>style.visibility</p:attrName>
                                        </p:attrNameLst>
                                      </p:cBhvr>
                                      <p:to>
                                        <p:strVal val="visible"/>
                                      </p:to>
                                    </p:set>
                                    <p:anim calcmode="lin" valueType="num">
                                      <p:cBhvr>
                                        <p:cTn id="111" dur="3500" fill="hold"/>
                                        <p:tgtEl>
                                          <p:spTgt spid="110"/>
                                        </p:tgtEl>
                                        <p:attrNameLst>
                                          <p:attrName>ppt_w</p:attrName>
                                        </p:attrNameLst>
                                      </p:cBhvr>
                                      <p:tavLst>
                                        <p:tav tm="0">
                                          <p:val>
                                            <p:fltVal val="0"/>
                                          </p:val>
                                        </p:tav>
                                        <p:tav tm="100000">
                                          <p:val>
                                            <p:strVal val="#ppt_w"/>
                                          </p:val>
                                        </p:tav>
                                      </p:tavLst>
                                    </p:anim>
                                    <p:anim calcmode="lin" valueType="num">
                                      <p:cBhvr>
                                        <p:cTn id="112" dur="3500" fill="hold"/>
                                        <p:tgtEl>
                                          <p:spTgt spid="110"/>
                                        </p:tgtEl>
                                        <p:attrNameLst>
                                          <p:attrName>ppt_h</p:attrName>
                                        </p:attrNameLst>
                                      </p:cBhvr>
                                      <p:tavLst>
                                        <p:tav tm="0">
                                          <p:val>
                                            <p:fltVal val="0"/>
                                          </p:val>
                                        </p:tav>
                                        <p:tav tm="100000">
                                          <p:val>
                                            <p:strVal val="#ppt_h"/>
                                          </p:val>
                                        </p:tav>
                                      </p:tavLst>
                                    </p:anim>
                                    <p:animEffect transition="in" filter="fade">
                                      <p:cBhvr>
                                        <p:cTn id="113" dur="3500"/>
                                        <p:tgtEl>
                                          <p:spTgt spid="110"/>
                                        </p:tgtEl>
                                      </p:cBhvr>
                                    </p:animEffect>
                                  </p:childTnLst>
                                </p:cTn>
                              </p:par>
                              <p:par>
                                <p:cTn id="114" presetID="42" presetClass="path" presetSubtype="0" accel="50000" decel="50000" fill="hold" nodeType="withEffect">
                                  <p:stCondLst>
                                    <p:cond delay="5000"/>
                                  </p:stCondLst>
                                  <p:childTnLst>
                                    <p:animMotion origin="layout" path="M 0.071 -0.56776 L 0.00017 -0.00093 " pathEditMode="relative" rAng="0" ptsTypes="AA">
                                      <p:cBhvr>
                                        <p:cTn id="115" dur="4000" fill="hold"/>
                                        <p:tgtEl>
                                          <p:spTgt spid="110"/>
                                        </p:tgtEl>
                                        <p:attrNameLst>
                                          <p:attrName>ppt_x</p:attrName>
                                          <p:attrName>ppt_y</p:attrName>
                                        </p:attrNameLst>
                                      </p:cBhvr>
                                      <p:rCtr x="-3542" y="28330"/>
                                    </p:animMotion>
                                  </p:childTnLst>
                                </p:cTn>
                              </p:par>
                              <p:par>
                                <p:cTn id="116" presetID="53" presetClass="entr" presetSubtype="16" fill="hold" nodeType="withEffect">
                                  <p:stCondLst>
                                    <p:cond delay="5500"/>
                                  </p:stCondLst>
                                  <p:childTnLst>
                                    <p:set>
                                      <p:cBhvr>
                                        <p:cTn id="117" dur="1" fill="hold">
                                          <p:stCondLst>
                                            <p:cond delay="0"/>
                                          </p:stCondLst>
                                        </p:cTn>
                                        <p:tgtEl>
                                          <p:spTgt spid="111"/>
                                        </p:tgtEl>
                                        <p:attrNameLst>
                                          <p:attrName>style.visibility</p:attrName>
                                        </p:attrNameLst>
                                      </p:cBhvr>
                                      <p:to>
                                        <p:strVal val="visible"/>
                                      </p:to>
                                    </p:set>
                                    <p:anim calcmode="lin" valueType="num">
                                      <p:cBhvr>
                                        <p:cTn id="118" dur="3500" fill="hold"/>
                                        <p:tgtEl>
                                          <p:spTgt spid="111"/>
                                        </p:tgtEl>
                                        <p:attrNameLst>
                                          <p:attrName>ppt_w</p:attrName>
                                        </p:attrNameLst>
                                      </p:cBhvr>
                                      <p:tavLst>
                                        <p:tav tm="0">
                                          <p:val>
                                            <p:fltVal val="0"/>
                                          </p:val>
                                        </p:tav>
                                        <p:tav tm="100000">
                                          <p:val>
                                            <p:strVal val="#ppt_w"/>
                                          </p:val>
                                        </p:tav>
                                      </p:tavLst>
                                    </p:anim>
                                    <p:anim calcmode="lin" valueType="num">
                                      <p:cBhvr>
                                        <p:cTn id="119" dur="3500" fill="hold"/>
                                        <p:tgtEl>
                                          <p:spTgt spid="111"/>
                                        </p:tgtEl>
                                        <p:attrNameLst>
                                          <p:attrName>ppt_h</p:attrName>
                                        </p:attrNameLst>
                                      </p:cBhvr>
                                      <p:tavLst>
                                        <p:tav tm="0">
                                          <p:val>
                                            <p:fltVal val="0"/>
                                          </p:val>
                                        </p:tav>
                                        <p:tav tm="100000">
                                          <p:val>
                                            <p:strVal val="#ppt_h"/>
                                          </p:val>
                                        </p:tav>
                                      </p:tavLst>
                                    </p:anim>
                                    <p:animEffect transition="in" filter="fade">
                                      <p:cBhvr>
                                        <p:cTn id="120" dur="3500"/>
                                        <p:tgtEl>
                                          <p:spTgt spid="111"/>
                                        </p:tgtEl>
                                      </p:cBhvr>
                                    </p:animEffect>
                                  </p:childTnLst>
                                </p:cTn>
                              </p:par>
                              <p:par>
                                <p:cTn id="121" presetID="42" presetClass="path" presetSubtype="0" accel="50000" decel="50000" fill="hold" nodeType="withEffect">
                                  <p:stCondLst>
                                    <p:cond delay="5500"/>
                                  </p:stCondLst>
                                  <p:childTnLst>
                                    <p:animMotion origin="layout" path="M -0.01806 -0.59713 L -0.00226 0.01156 " pathEditMode="relative" rAng="0" ptsTypes="AA">
                                      <p:cBhvr>
                                        <p:cTn id="122" dur="4000" fill="hold"/>
                                        <p:tgtEl>
                                          <p:spTgt spid="111"/>
                                        </p:tgtEl>
                                        <p:attrNameLst>
                                          <p:attrName>ppt_x</p:attrName>
                                          <p:attrName>ppt_y</p:attrName>
                                        </p:attrNameLst>
                                      </p:cBhvr>
                                      <p:rCtr x="781" y="30435"/>
                                    </p:animMotion>
                                  </p:childTnLst>
                                </p:cTn>
                              </p:par>
                              <p:par>
                                <p:cTn id="123" presetID="53" presetClass="entr" presetSubtype="16" fill="hold" nodeType="withEffect">
                                  <p:stCondLst>
                                    <p:cond delay="6000"/>
                                  </p:stCondLst>
                                  <p:childTnLst>
                                    <p:set>
                                      <p:cBhvr>
                                        <p:cTn id="124" dur="1" fill="hold">
                                          <p:stCondLst>
                                            <p:cond delay="0"/>
                                          </p:stCondLst>
                                        </p:cTn>
                                        <p:tgtEl>
                                          <p:spTgt spid="118"/>
                                        </p:tgtEl>
                                        <p:attrNameLst>
                                          <p:attrName>style.visibility</p:attrName>
                                        </p:attrNameLst>
                                      </p:cBhvr>
                                      <p:to>
                                        <p:strVal val="visible"/>
                                      </p:to>
                                    </p:set>
                                    <p:anim calcmode="lin" valueType="num">
                                      <p:cBhvr>
                                        <p:cTn id="125" dur="3500" fill="hold"/>
                                        <p:tgtEl>
                                          <p:spTgt spid="118"/>
                                        </p:tgtEl>
                                        <p:attrNameLst>
                                          <p:attrName>ppt_w</p:attrName>
                                        </p:attrNameLst>
                                      </p:cBhvr>
                                      <p:tavLst>
                                        <p:tav tm="0">
                                          <p:val>
                                            <p:fltVal val="0"/>
                                          </p:val>
                                        </p:tav>
                                        <p:tav tm="100000">
                                          <p:val>
                                            <p:strVal val="#ppt_w"/>
                                          </p:val>
                                        </p:tav>
                                      </p:tavLst>
                                    </p:anim>
                                    <p:anim calcmode="lin" valueType="num">
                                      <p:cBhvr>
                                        <p:cTn id="126" dur="3500" fill="hold"/>
                                        <p:tgtEl>
                                          <p:spTgt spid="118"/>
                                        </p:tgtEl>
                                        <p:attrNameLst>
                                          <p:attrName>ppt_h</p:attrName>
                                        </p:attrNameLst>
                                      </p:cBhvr>
                                      <p:tavLst>
                                        <p:tav tm="0">
                                          <p:val>
                                            <p:fltVal val="0"/>
                                          </p:val>
                                        </p:tav>
                                        <p:tav tm="100000">
                                          <p:val>
                                            <p:strVal val="#ppt_h"/>
                                          </p:val>
                                        </p:tav>
                                      </p:tavLst>
                                    </p:anim>
                                    <p:animEffect transition="in" filter="fade">
                                      <p:cBhvr>
                                        <p:cTn id="127" dur="3500"/>
                                        <p:tgtEl>
                                          <p:spTgt spid="118"/>
                                        </p:tgtEl>
                                      </p:cBhvr>
                                    </p:animEffect>
                                  </p:childTnLst>
                                </p:cTn>
                              </p:par>
                              <p:par>
                                <p:cTn id="128" presetID="42" presetClass="path" presetSubtype="0" accel="50000" decel="50000" fill="hold" nodeType="withEffect">
                                  <p:stCondLst>
                                    <p:cond delay="6000"/>
                                  </p:stCondLst>
                                  <p:childTnLst>
                                    <p:animMotion origin="layout" path="M 0.13281 -0.54972 L -0.00104 0.00647 " pathEditMode="relative" rAng="0" ptsTypes="AA">
                                      <p:cBhvr>
                                        <p:cTn id="129" dur="4000" fill="hold"/>
                                        <p:tgtEl>
                                          <p:spTgt spid="118"/>
                                        </p:tgtEl>
                                        <p:attrNameLst>
                                          <p:attrName>ppt_x</p:attrName>
                                          <p:attrName>ppt_y</p:attrName>
                                        </p:attrNameLst>
                                      </p:cBhvr>
                                      <p:rCtr x="-6701" y="27798"/>
                                    </p:animMotion>
                                  </p:childTnLst>
                                </p:cTn>
                              </p:par>
                              <p:par>
                                <p:cTn id="130" presetID="53" presetClass="entr" presetSubtype="16" fill="hold" nodeType="withEffect">
                                  <p:stCondLst>
                                    <p:cond delay="6500"/>
                                  </p:stCondLst>
                                  <p:childTnLst>
                                    <p:set>
                                      <p:cBhvr>
                                        <p:cTn id="131" dur="1" fill="hold">
                                          <p:stCondLst>
                                            <p:cond delay="0"/>
                                          </p:stCondLst>
                                        </p:cTn>
                                        <p:tgtEl>
                                          <p:spTgt spid="112"/>
                                        </p:tgtEl>
                                        <p:attrNameLst>
                                          <p:attrName>style.visibility</p:attrName>
                                        </p:attrNameLst>
                                      </p:cBhvr>
                                      <p:to>
                                        <p:strVal val="visible"/>
                                      </p:to>
                                    </p:set>
                                    <p:anim calcmode="lin" valueType="num">
                                      <p:cBhvr>
                                        <p:cTn id="132" dur="3500" fill="hold"/>
                                        <p:tgtEl>
                                          <p:spTgt spid="112"/>
                                        </p:tgtEl>
                                        <p:attrNameLst>
                                          <p:attrName>ppt_w</p:attrName>
                                        </p:attrNameLst>
                                      </p:cBhvr>
                                      <p:tavLst>
                                        <p:tav tm="0">
                                          <p:val>
                                            <p:fltVal val="0"/>
                                          </p:val>
                                        </p:tav>
                                        <p:tav tm="100000">
                                          <p:val>
                                            <p:strVal val="#ppt_w"/>
                                          </p:val>
                                        </p:tav>
                                      </p:tavLst>
                                    </p:anim>
                                    <p:anim calcmode="lin" valueType="num">
                                      <p:cBhvr>
                                        <p:cTn id="133" dur="3500" fill="hold"/>
                                        <p:tgtEl>
                                          <p:spTgt spid="112"/>
                                        </p:tgtEl>
                                        <p:attrNameLst>
                                          <p:attrName>ppt_h</p:attrName>
                                        </p:attrNameLst>
                                      </p:cBhvr>
                                      <p:tavLst>
                                        <p:tav tm="0">
                                          <p:val>
                                            <p:fltVal val="0"/>
                                          </p:val>
                                        </p:tav>
                                        <p:tav tm="100000">
                                          <p:val>
                                            <p:strVal val="#ppt_h"/>
                                          </p:val>
                                        </p:tav>
                                      </p:tavLst>
                                    </p:anim>
                                    <p:animEffect transition="in" filter="fade">
                                      <p:cBhvr>
                                        <p:cTn id="134" dur="3500"/>
                                        <p:tgtEl>
                                          <p:spTgt spid="112"/>
                                        </p:tgtEl>
                                      </p:cBhvr>
                                    </p:animEffect>
                                  </p:childTnLst>
                                </p:cTn>
                              </p:par>
                              <p:par>
                                <p:cTn id="135" presetID="42" presetClass="path" presetSubtype="0" accel="50000" decel="50000" fill="hold" nodeType="withEffect">
                                  <p:stCondLst>
                                    <p:cond delay="6500"/>
                                  </p:stCondLst>
                                  <p:childTnLst>
                                    <p:animMotion origin="layout" path="M -0.07153 -0.55203 L -0.00069 0.0148 " pathEditMode="relative" rAng="0" ptsTypes="AA">
                                      <p:cBhvr>
                                        <p:cTn id="136" dur="4000" fill="hold"/>
                                        <p:tgtEl>
                                          <p:spTgt spid="112"/>
                                        </p:tgtEl>
                                        <p:attrNameLst>
                                          <p:attrName>ppt_x</p:attrName>
                                          <p:attrName>ppt_y</p:attrName>
                                        </p:attrNameLst>
                                      </p:cBhvr>
                                      <p:rCtr x="3542" y="28330"/>
                                    </p:animMotion>
                                  </p:childTnLst>
                                </p:cTn>
                              </p:par>
                              <p:par>
                                <p:cTn id="137" presetID="53" presetClass="entr" presetSubtype="16" fill="hold" nodeType="withEffect">
                                  <p:stCondLst>
                                    <p:cond delay="7000"/>
                                  </p:stCondLst>
                                  <p:childTnLst>
                                    <p:set>
                                      <p:cBhvr>
                                        <p:cTn id="138" dur="1" fill="hold">
                                          <p:stCondLst>
                                            <p:cond delay="0"/>
                                          </p:stCondLst>
                                        </p:cTn>
                                        <p:tgtEl>
                                          <p:spTgt spid="104"/>
                                        </p:tgtEl>
                                        <p:attrNameLst>
                                          <p:attrName>style.visibility</p:attrName>
                                        </p:attrNameLst>
                                      </p:cBhvr>
                                      <p:to>
                                        <p:strVal val="visible"/>
                                      </p:to>
                                    </p:set>
                                    <p:anim calcmode="lin" valueType="num">
                                      <p:cBhvr>
                                        <p:cTn id="139" dur="3500" fill="hold"/>
                                        <p:tgtEl>
                                          <p:spTgt spid="104"/>
                                        </p:tgtEl>
                                        <p:attrNameLst>
                                          <p:attrName>ppt_w</p:attrName>
                                        </p:attrNameLst>
                                      </p:cBhvr>
                                      <p:tavLst>
                                        <p:tav tm="0">
                                          <p:val>
                                            <p:fltVal val="0"/>
                                          </p:val>
                                        </p:tav>
                                        <p:tav tm="100000">
                                          <p:val>
                                            <p:strVal val="#ppt_w"/>
                                          </p:val>
                                        </p:tav>
                                      </p:tavLst>
                                    </p:anim>
                                    <p:anim calcmode="lin" valueType="num">
                                      <p:cBhvr>
                                        <p:cTn id="140" dur="3500" fill="hold"/>
                                        <p:tgtEl>
                                          <p:spTgt spid="104"/>
                                        </p:tgtEl>
                                        <p:attrNameLst>
                                          <p:attrName>ppt_h</p:attrName>
                                        </p:attrNameLst>
                                      </p:cBhvr>
                                      <p:tavLst>
                                        <p:tav tm="0">
                                          <p:val>
                                            <p:fltVal val="0"/>
                                          </p:val>
                                        </p:tav>
                                        <p:tav tm="100000">
                                          <p:val>
                                            <p:strVal val="#ppt_h"/>
                                          </p:val>
                                        </p:tav>
                                      </p:tavLst>
                                    </p:anim>
                                    <p:animEffect transition="in" filter="fade">
                                      <p:cBhvr>
                                        <p:cTn id="141" dur="3500"/>
                                        <p:tgtEl>
                                          <p:spTgt spid="104"/>
                                        </p:tgtEl>
                                      </p:cBhvr>
                                    </p:animEffect>
                                  </p:childTnLst>
                                </p:cTn>
                              </p:par>
                              <p:par>
                                <p:cTn id="142" presetID="42" presetClass="path" presetSubtype="0" accel="50000" decel="50000" fill="hold" nodeType="withEffect">
                                  <p:stCondLst>
                                    <p:cond delay="7000"/>
                                  </p:stCondLst>
                                  <p:childTnLst>
                                    <p:animMotion origin="layout" path="M 0.04201 -0.57886 L -0.00521 -0.00162 " pathEditMode="relative" rAng="0" ptsTypes="AA">
                                      <p:cBhvr>
                                        <p:cTn id="143" dur="4000" fill="hold"/>
                                        <p:tgtEl>
                                          <p:spTgt spid="104"/>
                                        </p:tgtEl>
                                        <p:attrNameLst>
                                          <p:attrName>ppt_x</p:attrName>
                                          <p:attrName>ppt_y</p:attrName>
                                        </p:attrNameLst>
                                      </p:cBhvr>
                                      <p:rCtr x="-2361" y="28862"/>
                                    </p:animMotion>
                                  </p:childTnLst>
                                </p:cTn>
                              </p:par>
                              <p:par>
                                <p:cTn id="144" presetID="53" presetClass="entr" presetSubtype="16" fill="hold" nodeType="withEffect">
                                  <p:stCondLst>
                                    <p:cond delay="7500"/>
                                  </p:stCondLst>
                                  <p:childTnLst>
                                    <p:set>
                                      <p:cBhvr>
                                        <p:cTn id="145" dur="1" fill="hold">
                                          <p:stCondLst>
                                            <p:cond delay="0"/>
                                          </p:stCondLst>
                                        </p:cTn>
                                        <p:tgtEl>
                                          <p:spTgt spid="106"/>
                                        </p:tgtEl>
                                        <p:attrNameLst>
                                          <p:attrName>style.visibility</p:attrName>
                                        </p:attrNameLst>
                                      </p:cBhvr>
                                      <p:to>
                                        <p:strVal val="visible"/>
                                      </p:to>
                                    </p:set>
                                    <p:anim calcmode="lin" valueType="num">
                                      <p:cBhvr>
                                        <p:cTn id="146" dur="3500" fill="hold"/>
                                        <p:tgtEl>
                                          <p:spTgt spid="106"/>
                                        </p:tgtEl>
                                        <p:attrNameLst>
                                          <p:attrName>ppt_w</p:attrName>
                                        </p:attrNameLst>
                                      </p:cBhvr>
                                      <p:tavLst>
                                        <p:tav tm="0">
                                          <p:val>
                                            <p:fltVal val="0"/>
                                          </p:val>
                                        </p:tav>
                                        <p:tav tm="100000">
                                          <p:val>
                                            <p:strVal val="#ppt_w"/>
                                          </p:val>
                                        </p:tav>
                                      </p:tavLst>
                                    </p:anim>
                                    <p:anim calcmode="lin" valueType="num">
                                      <p:cBhvr>
                                        <p:cTn id="147" dur="3500" fill="hold"/>
                                        <p:tgtEl>
                                          <p:spTgt spid="106"/>
                                        </p:tgtEl>
                                        <p:attrNameLst>
                                          <p:attrName>ppt_h</p:attrName>
                                        </p:attrNameLst>
                                      </p:cBhvr>
                                      <p:tavLst>
                                        <p:tav tm="0">
                                          <p:val>
                                            <p:fltVal val="0"/>
                                          </p:val>
                                        </p:tav>
                                        <p:tav tm="100000">
                                          <p:val>
                                            <p:strVal val="#ppt_h"/>
                                          </p:val>
                                        </p:tav>
                                      </p:tavLst>
                                    </p:anim>
                                    <p:animEffect transition="in" filter="fade">
                                      <p:cBhvr>
                                        <p:cTn id="148" dur="3500"/>
                                        <p:tgtEl>
                                          <p:spTgt spid="106"/>
                                        </p:tgtEl>
                                      </p:cBhvr>
                                    </p:animEffect>
                                  </p:childTnLst>
                                </p:cTn>
                              </p:par>
                              <p:par>
                                <p:cTn id="149" presetID="42" presetClass="path" presetSubtype="0" accel="50000" decel="50000" fill="hold" nodeType="withEffect">
                                  <p:stCondLst>
                                    <p:cond delay="7500"/>
                                  </p:stCondLst>
                                  <p:childTnLst>
                                    <p:animMotion origin="layout" path="M -0.03907 -0.62372 L 0.00034 0.00602 " pathEditMode="relative" rAng="0" ptsTypes="AA">
                                      <p:cBhvr>
                                        <p:cTn id="150" dur="4000" fill="hold"/>
                                        <p:tgtEl>
                                          <p:spTgt spid="106"/>
                                        </p:tgtEl>
                                        <p:attrNameLst>
                                          <p:attrName>ppt_x</p:attrName>
                                          <p:attrName>ppt_y</p:attrName>
                                        </p:attrNameLst>
                                      </p:cBhvr>
                                      <p:rCtr x="1962" y="31475"/>
                                    </p:animMotion>
                                  </p:childTnLst>
                                </p:cTn>
                              </p:par>
                              <p:par>
                                <p:cTn id="151" presetID="53" presetClass="entr" presetSubtype="16" fill="hold" nodeType="withEffect">
                                  <p:stCondLst>
                                    <p:cond delay="7500"/>
                                  </p:stCondLst>
                                  <p:childTnLst>
                                    <p:set>
                                      <p:cBhvr>
                                        <p:cTn id="152" dur="1" fill="hold">
                                          <p:stCondLst>
                                            <p:cond delay="0"/>
                                          </p:stCondLst>
                                        </p:cTn>
                                        <p:tgtEl>
                                          <p:spTgt spid="5"/>
                                        </p:tgtEl>
                                        <p:attrNameLst>
                                          <p:attrName>style.visibility</p:attrName>
                                        </p:attrNameLst>
                                      </p:cBhvr>
                                      <p:to>
                                        <p:strVal val="visible"/>
                                      </p:to>
                                    </p:set>
                                    <p:anim calcmode="lin" valueType="num">
                                      <p:cBhvr>
                                        <p:cTn id="153" dur="3500" fill="hold"/>
                                        <p:tgtEl>
                                          <p:spTgt spid="5"/>
                                        </p:tgtEl>
                                        <p:attrNameLst>
                                          <p:attrName>ppt_w</p:attrName>
                                        </p:attrNameLst>
                                      </p:cBhvr>
                                      <p:tavLst>
                                        <p:tav tm="0">
                                          <p:val>
                                            <p:fltVal val="0"/>
                                          </p:val>
                                        </p:tav>
                                        <p:tav tm="100000">
                                          <p:val>
                                            <p:strVal val="#ppt_w"/>
                                          </p:val>
                                        </p:tav>
                                      </p:tavLst>
                                    </p:anim>
                                    <p:anim calcmode="lin" valueType="num">
                                      <p:cBhvr>
                                        <p:cTn id="154" dur="3500" fill="hold"/>
                                        <p:tgtEl>
                                          <p:spTgt spid="5"/>
                                        </p:tgtEl>
                                        <p:attrNameLst>
                                          <p:attrName>ppt_h</p:attrName>
                                        </p:attrNameLst>
                                      </p:cBhvr>
                                      <p:tavLst>
                                        <p:tav tm="0">
                                          <p:val>
                                            <p:fltVal val="0"/>
                                          </p:val>
                                        </p:tav>
                                        <p:tav tm="100000">
                                          <p:val>
                                            <p:strVal val="#ppt_h"/>
                                          </p:val>
                                        </p:tav>
                                      </p:tavLst>
                                    </p:anim>
                                    <p:animEffect transition="in" filter="fade">
                                      <p:cBhvr>
                                        <p:cTn id="155" dur="3500"/>
                                        <p:tgtEl>
                                          <p:spTgt spid="5"/>
                                        </p:tgtEl>
                                      </p:cBhvr>
                                    </p:animEffect>
                                  </p:childTnLst>
                                </p:cTn>
                              </p:par>
                              <p:par>
                                <p:cTn id="156" presetID="42" presetClass="path" presetSubtype="0" accel="50000" decel="50000" fill="hold" nodeType="withEffect">
                                  <p:stCondLst>
                                    <p:cond delay="7500"/>
                                  </p:stCondLst>
                                  <p:childTnLst>
                                    <p:animMotion origin="layout" path="M 0.16041 -0.62905 L 0.00034 0.01619 " pathEditMode="relative" rAng="0" ptsTypes="AA">
                                      <p:cBhvr>
                                        <p:cTn id="157" dur="4000" fill="hold"/>
                                        <p:tgtEl>
                                          <p:spTgt spid="5"/>
                                        </p:tgtEl>
                                        <p:attrNameLst>
                                          <p:attrName>ppt_x</p:attrName>
                                          <p:attrName>ppt_y</p:attrName>
                                        </p:attrNameLst>
                                      </p:cBhvr>
                                      <p:rCtr x="-8003" y="32262"/>
                                    </p:animMotion>
                                  </p:childTnLst>
                                </p:cTn>
                              </p:par>
                            </p:childTnLst>
                          </p:cTn>
                        </p:par>
                        <p:par>
                          <p:cTn id="158" fill="hold">
                            <p:stCondLst>
                              <p:cond delay="33500"/>
                            </p:stCondLst>
                            <p:childTnLst>
                              <p:par>
                                <p:cTn id="159" presetID="10" presetClass="exit" presetSubtype="0" fill="hold" nodeType="afterEffect">
                                  <p:stCondLst>
                                    <p:cond delay="500"/>
                                  </p:stCondLst>
                                  <p:childTnLst>
                                    <p:animEffect transition="out" filter="fade">
                                      <p:cBhvr>
                                        <p:cTn id="160" dur="1500"/>
                                        <p:tgtEl>
                                          <p:spTgt spid="119"/>
                                        </p:tgtEl>
                                      </p:cBhvr>
                                    </p:animEffect>
                                    <p:set>
                                      <p:cBhvr>
                                        <p:cTn id="161"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16" grpId="0"/>
      <p:bldP spid="16"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88640"/>
            <a:ext cx="8784976" cy="4966496"/>
          </a:xfrm>
          <a:prstGeom prst="rect">
            <a:avLst/>
          </a:prstGeom>
        </p:spPr>
      </p:pic>
      <p:sp>
        <p:nvSpPr>
          <p:cNvPr id="5" name="Obdĺžnik 4"/>
          <p:cNvSpPr/>
          <p:nvPr/>
        </p:nvSpPr>
        <p:spPr>
          <a:xfrm>
            <a:off x="314658" y="5286670"/>
            <a:ext cx="3676006"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5400" b="1" cap="none" spc="50" smtClean="0">
                <a:ln w="11430"/>
                <a:solidFill>
                  <a:srgbClr val="00B050"/>
                </a:solidFill>
                <a:effectLst>
                  <a:outerShdw blurRad="76200" dist="50800" dir="5400000" algn="tl" rotWithShape="0">
                    <a:srgbClr val="000000">
                      <a:alpha val="65000"/>
                    </a:srgbClr>
                  </a:outerShdw>
                </a:effectLst>
                <a:latin typeface="Bertram CE" panose="04020905020D02060204" pitchFamily="82" charset="0"/>
              </a:rPr>
              <a:t>Slovakia</a:t>
            </a:r>
            <a:endParaRPr lang="sk-SK" sz="5400" b="1" cap="none" spc="50">
              <a:ln w="11430"/>
              <a:solidFill>
                <a:srgbClr val="00B050"/>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7" name="Obrázo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010" y="3861048"/>
            <a:ext cx="644020" cy="618259"/>
          </a:xfrm>
          <a:prstGeom prst="rect">
            <a:avLst/>
          </a:prstGeom>
        </p:spPr>
      </p:pic>
      <p:sp>
        <p:nvSpPr>
          <p:cNvPr id="3" name="Šípka doprava 2"/>
          <p:cNvSpPr/>
          <p:nvPr/>
        </p:nvSpPr>
        <p:spPr>
          <a:xfrm rot="384455">
            <a:off x="4643221" y="5939922"/>
            <a:ext cx="252000" cy="72000"/>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ln>
                <a:solidFill>
                  <a:schemeClr val="bg1"/>
                </a:solidFill>
              </a:ln>
              <a:solidFill>
                <a:schemeClr val="bg1"/>
              </a:solidFill>
            </a:endParaRPr>
          </a:p>
        </p:txBody>
      </p:sp>
      <p:sp>
        <p:nvSpPr>
          <p:cNvPr id="6" name="BlokTextu 5"/>
          <p:cNvSpPr txBox="1"/>
          <p:nvPr/>
        </p:nvSpPr>
        <p:spPr>
          <a:xfrm>
            <a:off x="204010" y="6212855"/>
            <a:ext cx="3897302" cy="307777"/>
          </a:xfrm>
          <a:prstGeom prst="rect">
            <a:avLst/>
          </a:prstGeom>
          <a:noFill/>
        </p:spPr>
        <p:txBody>
          <a:bodyPr wrap="square" rtlCol="0">
            <a:spAutoFit/>
          </a:bodyPr>
          <a:lstStyle/>
          <a:p>
            <a:pPr algn="ctr"/>
            <a:r>
              <a:rPr lang="sk-SK" sz="1400" smtClean="0">
                <a:latin typeface="Freefrm721 Blk BT" panose="03060902040402060B05" pitchFamily="66" charset="-18"/>
              </a:rPr>
              <a:t>GPS   N 48°08‘32‘‘   </a:t>
            </a:r>
            <a:r>
              <a:rPr lang="sk-SK" sz="1400">
                <a:latin typeface="Freefrm721 Blk BT" panose="03060902040402060B05" pitchFamily="66" charset="-18"/>
              </a:rPr>
              <a:t>E </a:t>
            </a:r>
            <a:r>
              <a:rPr lang="sk-SK" sz="1400" smtClean="0">
                <a:latin typeface="Freefrm721 Blk BT" panose="03060902040402060B05" pitchFamily="66" charset="-18"/>
              </a:rPr>
              <a:t>17°06‘00‘‘</a:t>
            </a:r>
            <a:endParaRPr lang="sk-SK" sz="1400">
              <a:latin typeface="Freefrm721 Blk BT" panose="03060902040402060B05" pitchFamily="66" charset="-18"/>
            </a:endParaRPr>
          </a:p>
        </p:txBody>
      </p:sp>
      <p:pic>
        <p:nvPicPr>
          <p:cNvPr id="29" name="Obrázok 28">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63805" y="5601845"/>
            <a:ext cx="540000" cy="249233"/>
          </a:xfrm>
          <a:prstGeom prst="rect">
            <a:avLst/>
          </a:prstGeom>
        </p:spPr>
      </p:pic>
      <p:pic>
        <p:nvPicPr>
          <p:cNvPr id="30" name="Obrázok 29">
            <a:hlinkClick r:id="rId6" action="ppaction://hlinksldjump"/>
          </p:cNvPr>
          <p:cNvPicPr>
            <a:picLocks/>
          </p:cNvPicPr>
          <p:nvPr/>
        </p:nvPicPr>
        <p:blipFill>
          <a:blip r:embed="rId7">
            <a:extLst>
              <a:ext uri="{28A0092B-C50C-407E-A947-70E740481C1C}">
                <a14:useLocalDpi xmlns:a14="http://schemas.microsoft.com/office/drawing/2010/main" val="0"/>
              </a:ext>
            </a:extLst>
          </a:blip>
          <a:stretch>
            <a:fillRect/>
          </a:stretch>
        </p:blipFill>
        <p:spPr>
          <a:xfrm>
            <a:off x="6859805" y="5601846"/>
            <a:ext cx="504000" cy="249233"/>
          </a:xfrm>
          <a:prstGeom prst="rect">
            <a:avLst/>
          </a:prstGeom>
        </p:spPr>
      </p:pic>
      <p:pic>
        <p:nvPicPr>
          <p:cNvPr id="31" name="Obrázok 30">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14910" y="5352076"/>
            <a:ext cx="540000" cy="249233"/>
          </a:xfrm>
          <a:prstGeom prst="rect">
            <a:avLst/>
          </a:prstGeom>
        </p:spPr>
      </p:pic>
      <p:pic>
        <p:nvPicPr>
          <p:cNvPr id="32" name="Obrázok 31">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628248" y="5352079"/>
            <a:ext cx="540000" cy="249233"/>
          </a:xfrm>
          <a:prstGeom prst="rect">
            <a:avLst/>
          </a:prstGeom>
        </p:spPr>
      </p:pic>
      <p:pic>
        <p:nvPicPr>
          <p:cNvPr id="33" name="Obrázok 32">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114910" y="5863238"/>
            <a:ext cx="540000" cy="249233"/>
          </a:xfrm>
          <a:prstGeom prst="rect">
            <a:avLst/>
          </a:prstGeom>
        </p:spPr>
      </p:pic>
      <p:pic>
        <p:nvPicPr>
          <p:cNvPr id="34" name="Obrázok 33">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902953" y="5601844"/>
            <a:ext cx="540000" cy="249233"/>
          </a:xfrm>
          <a:prstGeom prst="rect">
            <a:avLst/>
          </a:prstGeom>
        </p:spPr>
      </p:pic>
      <p:pic>
        <p:nvPicPr>
          <p:cNvPr id="35" name="Obrázok 34">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7636525" y="5872231"/>
            <a:ext cx="540000" cy="249233"/>
          </a:xfrm>
          <a:prstGeom prst="rect">
            <a:avLst/>
          </a:prstGeom>
        </p:spPr>
      </p:pic>
      <p:sp>
        <p:nvSpPr>
          <p:cNvPr id="14" name="Šípka doprava 13"/>
          <p:cNvSpPr/>
          <p:nvPr/>
        </p:nvSpPr>
        <p:spPr>
          <a:xfrm>
            <a:off x="5652120" y="5899141"/>
            <a:ext cx="444526" cy="153562"/>
          </a:xfrm>
          <a:prstGeom prst="rightArrow">
            <a:avLst>
              <a:gd name="adj1" fmla="val 23007"/>
              <a:gd name="adj2" fmla="val 89113"/>
            </a:avLst>
          </a:prstGeom>
          <a:solidFill>
            <a:srgbClr val="00B050"/>
          </a:solidFill>
          <a:ln w="25400" cap="flat" cmpd="sng" algn="ctr">
            <a:solidFill>
              <a:srgbClr val="00B050"/>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smtClean="0">
              <a:ln>
                <a:solidFill>
                  <a:prstClr val="white"/>
                </a:solidFill>
              </a:ln>
              <a:solidFill>
                <a:srgbClr val="F79646">
                  <a:lumMod val="60000"/>
                  <a:lumOff val="40000"/>
                </a:srgbClr>
              </a:solidFill>
              <a:effectLst/>
              <a:uLnTx/>
              <a:uFillTx/>
              <a:latin typeface="Calibri"/>
              <a:ea typeface="+mn-ea"/>
              <a:cs typeface="+mn-cs"/>
            </a:endParaRPr>
          </a:p>
        </p:txBody>
      </p:sp>
      <p:pic>
        <p:nvPicPr>
          <p:cNvPr id="15" name="Obrázok 1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5148064" y="5747753"/>
            <a:ext cx="504056" cy="456304"/>
          </a:xfrm>
          <a:prstGeom prst="rect">
            <a:avLst/>
          </a:prstGeom>
        </p:spPr>
      </p:pic>
      <p:pic>
        <p:nvPicPr>
          <p:cNvPr id="10" name="Obrázok 9">
            <a:hlinkClick r:id="rId19" action="ppaction://hlinksldjump"/>
          </p:cNvPr>
          <p:cNvPicPr>
            <a:picLocks/>
          </p:cNvPicPr>
          <p:nvPr/>
        </p:nvPicPr>
        <p:blipFill>
          <a:blip r:embed="rId20">
            <a:extLst>
              <a:ext uri="{28A0092B-C50C-407E-A947-70E740481C1C}">
                <a14:useLocalDpi xmlns:a14="http://schemas.microsoft.com/office/drawing/2010/main" val="0"/>
              </a:ext>
            </a:extLst>
          </a:blip>
          <a:stretch>
            <a:fillRect/>
          </a:stretch>
        </p:blipFill>
        <p:spPr>
          <a:xfrm>
            <a:off x="7186910" y="6394632"/>
            <a:ext cx="468000" cy="252000"/>
          </a:xfrm>
          <a:prstGeom prst="rect">
            <a:avLst/>
          </a:prstGeom>
        </p:spPr>
      </p:pic>
      <p:pic>
        <p:nvPicPr>
          <p:cNvPr id="11" name="Obrázok 10">
            <a:hlinkClick r:id="rId21"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6841805" y="6121464"/>
            <a:ext cx="540000" cy="249233"/>
          </a:xfrm>
          <a:prstGeom prst="rect">
            <a:avLst/>
          </a:prstGeom>
        </p:spPr>
      </p:pic>
      <p:pic>
        <p:nvPicPr>
          <p:cNvPr id="12" name="Obrázok 11">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7903805" y="6133397"/>
            <a:ext cx="540000" cy="249233"/>
          </a:xfrm>
          <a:prstGeom prst="rect">
            <a:avLst/>
          </a:prstGeom>
        </p:spPr>
      </p:pic>
      <p:pic>
        <p:nvPicPr>
          <p:cNvPr id="13" name="Obrázok 12">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6584248" y="5870316"/>
            <a:ext cx="540000" cy="249233"/>
          </a:xfrm>
          <a:prstGeom prst="rect">
            <a:avLst/>
          </a:prstGeom>
        </p:spPr>
      </p:pic>
      <p:pic>
        <p:nvPicPr>
          <p:cNvPr id="16" name="Obrázok 15">
            <a:hlinkClick r:id="rId27" action="ppaction://hlinksldjump"/>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7362953" y="6133398"/>
            <a:ext cx="540000" cy="249233"/>
          </a:xfrm>
          <a:prstGeom prst="rect">
            <a:avLst/>
          </a:prstGeom>
        </p:spPr>
      </p:pic>
      <p:pic>
        <p:nvPicPr>
          <p:cNvPr id="17" name="Obrázok 16" hidden="1">
            <a:hlinkClick r:id="rId29" action="ppaction://hlinksldjump"/>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8168248" y="6401678"/>
            <a:ext cx="540000" cy="249233"/>
          </a:xfrm>
          <a:prstGeom prst="rect">
            <a:avLst/>
          </a:prstGeom>
        </p:spPr>
      </p:pic>
      <p:pic>
        <p:nvPicPr>
          <p:cNvPr id="18" name="Obrázok 17">
            <a:hlinkClick r:id="rId31" action="ppaction://hlinksldjump"/>
          </p:cNvPr>
          <p:cNvPicPr>
            <a:picLocks/>
          </p:cNvPicPr>
          <p:nvPr/>
        </p:nvPicPr>
        <p:blipFill>
          <a:blip r:embed="rId32">
            <a:extLst>
              <a:ext uri="{28A0092B-C50C-407E-A947-70E740481C1C}">
                <a14:useLocalDpi xmlns:a14="http://schemas.microsoft.com/office/drawing/2010/main" val="0"/>
              </a:ext>
            </a:extLst>
          </a:blip>
          <a:stretch>
            <a:fillRect/>
          </a:stretch>
        </p:blipFill>
        <p:spPr>
          <a:xfrm>
            <a:off x="7664248" y="6394632"/>
            <a:ext cx="540000" cy="252000"/>
          </a:xfrm>
          <a:prstGeom prst="rect">
            <a:avLst/>
          </a:prstGeom>
        </p:spPr>
      </p:pic>
      <p:pic>
        <p:nvPicPr>
          <p:cNvPr id="4" name="Obrázok 3" hidden="1">
            <a:hlinkClick r:id="rId33" action="ppaction://hlinksldjump"/>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8176525" y="5352078"/>
            <a:ext cx="540000" cy="249233"/>
          </a:xfrm>
          <a:prstGeom prst="rect">
            <a:avLst/>
          </a:prstGeom>
        </p:spPr>
      </p:pic>
      <p:pic>
        <p:nvPicPr>
          <p:cNvPr id="8" name="Obrázok 7">
            <a:hlinkClick r:id="rId35" action="ppaction://hlinksldjump"/>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8168248" y="5870314"/>
            <a:ext cx="540000" cy="249233"/>
          </a:xfrm>
          <a:prstGeom prst="rect">
            <a:avLst/>
          </a:prstGeom>
        </p:spPr>
      </p:pic>
    </p:spTree>
    <p:extLst>
      <p:ext uri="{BB962C8B-B14F-4D97-AF65-F5344CB8AC3E}">
        <p14:creationId xmlns:p14="http://schemas.microsoft.com/office/powerpoint/2010/main" val="81643360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30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style.rotation</p:attrName>
                                        </p:attrNameLst>
                                      </p:cBhvr>
                                      <p:tavLst>
                                        <p:tav tm="0">
                                          <p:val>
                                            <p:fltVal val="90"/>
                                          </p:val>
                                        </p:tav>
                                        <p:tav tm="100000">
                                          <p:val>
                                            <p:fltVal val="0"/>
                                          </p:val>
                                        </p:tav>
                                      </p:tavLst>
                                    </p:anim>
                                    <p:animEffect transition="in" filter="fade">
                                      <p:cBhvr>
                                        <p:cTn id="10" dur="2000"/>
                                        <p:tgtEl>
                                          <p:spTgt spid="5"/>
                                        </p:tgtEl>
                                      </p:cBhvr>
                                    </p:animEffect>
                                  </p:childTnLst>
                                </p:cTn>
                              </p:par>
                            </p:childTnLst>
                          </p:cTn>
                        </p:par>
                        <p:par>
                          <p:cTn id="11" fill="hold">
                            <p:stCondLst>
                              <p:cond delay="5000"/>
                            </p:stCondLst>
                            <p:childTnLst>
                              <p:par>
                                <p:cTn id="12" presetID="42" presetClass="entr" presetSubtype="0" fill="hold" nodeType="afterEffect">
                                  <p:stCondLst>
                                    <p:cond delay="10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500"/>
                                        <p:tgtEl>
                                          <p:spTgt spid="7"/>
                                        </p:tgtEl>
                                      </p:cBhvr>
                                    </p:animEffect>
                                    <p:anim calcmode="lin" valueType="num">
                                      <p:cBhvr>
                                        <p:cTn id="15" dur="1500" fill="hold"/>
                                        <p:tgtEl>
                                          <p:spTgt spid="7"/>
                                        </p:tgtEl>
                                        <p:attrNameLst>
                                          <p:attrName>ppt_x</p:attrName>
                                        </p:attrNameLst>
                                      </p:cBhvr>
                                      <p:tavLst>
                                        <p:tav tm="0">
                                          <p:val>
                                            <p:strVal val="#ppt_x"/>
                                          </p:val>
                                        </p:tav>
                                        <p:tav tm="100000">
                                          <p:val>
                                            <p:strVal val="#ppt_x"/>
                                          </p:val>
                                        </p:tav>
                                      </p:tavLst>
                                    </p:anim>
                                    <p:anim calcmode="lin" valueType="num">
                                      <p:cBhvr>
                                        <p:cTn id="16" dur="15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7500"/>
                            </p:stCondLst>
                            <p:childTnLst>
                              <p:par>
                                <p:cTn id="18" presetID="53" presetClass="entr" presetSubtype="16" fill="hold" grpId="0" nodeType="afterEffect">
                                  <p:stCondLst>
                                    <p:cond delay="2000"/>
                                  </p:stCondLst>
                                  <p:childTnLst>
                                    <p:set>
                                      <p:cBhvr>
                                        <p:cTn id="19" dur="1" fill="hold">
                                          <p:stCondLst>
                                            <p:cond delay="0"/>
                                          </p:stCondLst>
                                        </p:cTn>
                                        <p:tgtEl>
                                          <p:spTgt spid="6"/>
                                        </p:tgtEl>
                                        <p:attrNameLst>
                                          <p:attrName>style.visibility</p:attrName>
                                        </p:attrNameLst>
                                      </p:cBhvr>
                                      <p:to>
                                        <p:strVal val="visible"/>
                                      </p:to>
                                    </p:set>
                                    <p:anim calcmode="lin" valueType="num">
                                      <p:cBhvr>
                                        <p:cTn id="20" dur="2000" fill="hold"/>
                                        <p:tgtEl>
                                          <p:spTgt spid="6"/>
                                        </p:tgtEl>
                                        <p:attrNameLst>
                                          <p:attrName>ppt_w</p:attrName>
                                        </p:attrNameLst>
                                      </p:cBhvr>
                                      <p:tavLst>
                                        <p:tav tm="0">
                                          <p:val>
                                            <p:fltVal val="0"/>
                                          </p:val>
                                        </p:tav>
                                        <p:tav tm="100000">
                                          <p:val>
                                            <p:strVal val="#ppt_w"/>
                                          </p:val>
                                        </p:tav>
                                      </p:tavLst>
                                    </p:anim>
                                    <p:anim calcmode="lin" valueType="num">
                                      <p:cBhvr>
                                        <p:cTn id="21" dur="2000" fill="hold"/>
                                        <p:tgtEl>
                                          <p:spTgt spid="6"/>
                                        </p:tgtEl>
                                        <p:attrNameLst>
                                          <p:attrName>ppt_h</p:attrName>
                                        </p:attrNameLst>
                                      </p:cBhvr>
                                      <p:tavLst>
                                        <p:tav tm="0">
                                          <p:val>
                                            <p:fltVal val="0"/>
                                          </p:val>
                                        </p:tav>
                                        <p:tav tm="100000">
                                          <p:val>
                                            <p:strVal val="#ppt_h"/>
                                          </p:val>
                                        </p:tav>
                                      </p:tavLst>
                                    </p:anim>
                                    <p:animEffect transition="in" filter="fade">
                                      <p:cBhvr>
                                        <p:cTn id="22" dur="2000"/>
                                        <p:tgtEl>
                                          <p:spTgt spid="6"/>
                                        </p:tgtEl>
                                      </p:cBhvr>
                                    </p:animEffect>
                                  </p:childTnLst>
                                </p:cTn>
                              </p:par>
                            </p:childTnLst>
                          </p:cTn>
                        </p:par>
                        <p:par>
                          <p:cTn id="23" fill="hold">
                            <p:stCondLst>
                              <p:cond delay="11500"/>
                            </p:stCondLst>
                            <p:childTnLst>
                              <p:par>
                                <p:cTn id="24" presetID="53" presetClass="entr" presetSubtype="16" fill="hold" nodeType="afterEffect">
                                  <p:stCondLst>
                                    <p:cond delay="500"/>
                                  </p:stCondLst>
                                  <p:childTnLst>
                                    <p:set>
                                      <p:cBhvr>
                                        <p:cTn id="25" dur="1" fill="hold">
                                          <p:stCondLst>
                                            <p:cond delay="0"/>
                                          </p:stCondLst>
                                        </p:cTn>
                                        <p:tgtEl>
                                          <p:spTgt spid="31"/>
                                        </p:tgtEl>
                                        <p:attrNameLst>
                                          <p:attrName>style.visibility</p:attrName>
                                        </p:attrNameLst>
                                      </p:cBhvr>
                                      <p:to>
                                        <p:strVal val="visible"/>
                                      </p:to>
                                    </p:set>
                                    <p:anim calcmode="lin" valueType="num">
                                      <p:cBhvr>
                                        <p:cTn id="26" dur="500" fill="hold"/>
                                        <p:tgtEl>
                                          <p:spTgt spid="31"/>
                                        </p:tgtEl>
                                        <p:attrNameLst>
                                          <p:attrName>ppt_w</p:attrName>
                                        </p:attrNameLst>
                                      </p:cBhvr>
                                      <p:tavLst>
                                        <p:tav tm="0">
                                          <p:val>
                                            <p:fltVal val="0"/>
                                          </p:val>
                                        </p:tav>
                                        <p:tav tm="100000">
                                          <p:val>
                                            <p:strVal val="#ppt_w"/>
                                          </p:val>
                                        </p:tav>
                                      </p:tavLst>
                                    </p:anim>
                                    <p:anim calcmode="lin" valueType="num">
                                      <p:cBhvr>
                                        <p:cTn id="27" dur="500" fill="hold"/>
                                        <p:tgtEl>
                                          <p:spTgt spid="31"/>
                                        </p:tgtEl>
                                        <p:attrNameLst>
                                          <p:attrName>ppt_h</p:attrName>
                                        </p:attrNameLst>
                                      </p:cBhvr>
                                      <p:tavLst>
                                        <p:tav tm="0">
                                          <p:val>
                                            <p:fltVal val="0"/>
                                          </p:val>
                                        </p:tav>
                                        <p:tav tm="100000">
                                          <p:val>
                                            <p:strVal val="#ppt_h"/>
                                          </p:val>
                                        </p:tav>
                                      </p:tavLst>
                                    </p:anim>
                                    <p:animEffect transition="in" filter="fade">
                                      <p:cBhvr>
                                        <p:cTn id="28" dur="500"/>
                                        <p:tgtEl>
                                          <p:spTgt spid="31"/>
                                        </p:tgtEl>
                                      </p:cBhvr>
                                    </p:animEffect>
                                  </p:childTnLst>
                                </p:cTn>
                              </p:par>
                            </p:childTnLst>
                          </p:cTn>
                        </p:par>
                        <p:par>
                          <p:cTn id="29" fill="hold">
                            <p:stCondLst>
                              <p:cond delay="12500"/>
                            </p:stCondLst>
                            <p:childTnLst>
                              <p:par>
                                <p:cTn id="30" presetID="53" presetClass="entr" presetSubtype="16" fill="hold" nodeType="after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p:cTn id="32" dur="500" fill="hold"/>
                                        <p:tgtEl>
                                          <p:spTgt spid="32"/>
                                        </p:tgtEl>
                                        <p:attrNameLst>
                                          <p:attrName>ppt_w</p:attrName>
                                        </p:attrNameLst>
                                      </p:cBhvr>
                                      <p:tavLst>
                                        <p:tav tm="0">
                                          <p:val>
                                            <p:fltVal val="0"/>
                                          </p:val>
                                        </p:tav>
                                        <p:tav tm="100000">
                                          <p:val>
                                            <p:strVal val="#ppt_w"/>
                                          </p:val>
                                        </p:tav>
                                      </p:tavLst>
                                    </p:anim>
                                    <p:anim calcmode="lin" valueType="num">
                                      <p:cBhvr>
                                        <p:cTn id="33" dur="500" fill="hold"/>
                                        <p:tgtEl>
                                          <p:spTgt spid="32"/>
                                        </p:tgtEl>
                                        <p:attrNameLst>
                                          <p:attrName>ppt_h</p:attrName>
                                        </p:attrNameLst>
                                      </p:cBhvr>
                                      <p:tavLst>
                                        <p:tav tm="0">
                                          <p:val>
                                            <p:fltVal val="0"/>
                                          </p:val>
                                        </p:tav>
                                        <p:tav tm="100000">
                                          <p:val>
                                            <p:strVal val="#ppt_h"/>
                                          </p:val>
                                        </p:tav>
                                      </p:tavLst>
                                    </p:anim>
                                    <p:animEffect transition="in" filter="fade">
                                      <p:cBhvr>
                                        <p:cTn id="34" dur="500"/>
                                        <p:tgtEl>
                                          <p:spTgt spid="32"/>
                                        </p:tgtEl>
                                      </p:cBhvr>
                                    </p:animEffect>
                                  </p:childTnLst>
                                </p:cTn>
                              </p:par>
                            </p:childTnLst>
                          </p:cTn>
                        </p:par>
                        <p:par>
                          <p:cTn id="35" fill="hold">
                            <p:stCondLst>
                              <p:cond delay="13000"/>
                            </p:stCondLst>
                            <p:childTnLst>
                              <p:par>
                                <p:cTn id="36" presetID="53" presetClass="entr" presetSubtype="16"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par>
                          <p:cTn id="41" fill="hold">
                            <p:stCondLst>
                              <p:cond delay="13500"/>
                            </p:stCondLst>
                            <p:childTnLst>
                              <p:par>
                                <p:cTn id="42" presetID="53" presetClass="entr" presetSubtype="16" fill="hold" nodeType="afterEffect">
                                  <p:stCondLst>
                                    <p:cond delay="0"/>
                                  </p:stCondLst>
                                  <p:childTnLst>
                                    <p:set>
                                      <p:cBhvr>
                                        <p:cTn id="43" dur="1" fill="hold">
                                          <p:stCondLst>
                                            <p:cond delay="0"/>
                                          </p:stCondLst>
                                        </p:cTn>
                                        <p:tgtEl>
                                          <p:spTgt spid="30"/>
                                        </p:tgtEl>
                                        <p:attrNameLst>
                                          <p:attrName>style.visibility</p:attrName>
                                        </p:attrNameLst>
                                      </p:cBhvr>
                                      <p:to>
                                        <p:strVal val="visible"/>
                                      </p:to>
                                    </p:set>
                                    <p:anim calcmode="lin" valueType="num">
                                      <p:cBhvr>
                                        <p:cTn id="44" dur="500" fill="hold"/>
                                        <p:tgtEl>
                                          <p:spTgt spid="30"/>
                                        </p:tgtEl>
                                        <p:attrNameLst>
                                          <p:attrName>ppt_w</p:attrName>
                                        </p:attrNameLst>
                                      </p:cBhvr>
                                      <p:tavLst>
                                        <p:tav tm="0">
                                          <p:val>
                                            <p:fltVal val="0"/>
                                          </p:val>
                                        </p:tav>
                                        <p:tav tm="100000">
                                          <p:val>
                                            <p:strVal val="#ppt_w"/>
                                          </p:val>
                                        </p:tav>
                                      </p:tavLst>
                                    </p:anim>
                                    <p:anim calcmode="lin" valueType="num">
                                      <p:cBhvr>
                                        <p:cTn id="45" dur="500" fill="hold"/>
                                        <p:tgtEl>
                                          <p:spTgt spid="30"/>
                                        </p:tgtEl>
                                        <p:attrNameLst>
                                          <p:attrName>ppt_h</p:attrName>
                                        </p:attrNameLst>
                                      </p:cBhvr>
                                      <p:tavLst>
                                        <p:tav tm="0">
                                          <p:val>
                                            <p:fltVal val="0"/>
                                          </p:val>
                                        </p:tav>
                                        <p:tav tm="100000">
                                          <p:val>
                                            <p:strVal val="#ppt_h"/>
                                          </p:val>
                                        </p:tav>
                                      </p:tavLst>
                                    </p:anim>
                                    <p:animEffect transition="in" filter="fade">
                                      <p:cBhvr>
                                        <p:cTn id="46" dur="500"/>
                                        <p:tgtEl>
                                          <p:spTgt spid="30"/>
                                        </p:tgtEl>
                                      </p:cBhvr>
                                    </p:animEffect>
                                  </p:childTnLst>
                                </p:cTn>
                              </p:par>
                            </p:childTnLst>
                          </p:cTn>
                        </p:par>
                        <p:par>
                          <p:cTn id="47" fill="hold">
                            <p:stCondLst>
                              <p:cond delay="14000"/>
                            </p:stCondLst>
                            <p:childTnLst>
                              <p:par>
                                <p:cTn id="48" presetID="53" presetClass="entr" presetSubtype="16" fill="hold" nodeType="after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childTnLst>
                          </p:cTn>
                        </p:par>
                        <p:par>
                          <p:cTn id="53" fill="hold">
                            <p:stCondLst>
                              <p:cond delay="14500"/>
                            </p:stCondLst>
                            <p:childTnLst>
                              <p:par>
                                <p:cTn id="54" presetID="53" presetClass="entr" presetSubtype="16"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p:cTn id="56" dur="500" fill="hold"/>
                                        <p:tgtEl>
                                          <p:spTgt spid="34"/>
                                        </p:tgtEl>
                                        <p:attrNameLst>
                                          <p:attrName>ppt_w</p:attrName>
                                        </p:attrNameLst>
                                      </p:cBhvr>
                                      <p:tavLst>
                                        <p:tav tm="0">
                                          <p:val>
                                            <p:fltVal val="0"/>
                                          </p:val>
                                        </p:tav>
                                        <p:tav tm="100000">
                                          <p:val>
                                            <p:strVal val="#ppt_w"/>
                                          </p:val>
                                        </p:tav>
                                      </p:tavLst>
                                    </p:anim>
                                    <p:anim calcmode="lin" valueType="num">
                                      <p:cBhvr>
                                        <p:cTn id="57" dur="500" fill="hold"/>
                                        <p:tgtEl>
                                          <p:spTgt spid="34"/>
                                        </p:tgtEl>
                                        <p:attrNameLst>
                                          <p:attrName>ppt_h</p:attrName>
                                        </p:attrNameLst>
                                      </p:cBhvr>
                                      <p:tavLst>
                                        <p:tav tm="0">
                                          <p:val>
                                            <p:fltVal val="0"/>
                                          </p:val>
                                        </p:tav>
                                        <p:tav tm="100000">
                                          <p:val>
                                            <p:strVal val="#ppt_h"/>
                                          </p:val>
                                        </p:tav>
                                      </p:tavLst>
                                    </p:anim>
                                    <p:animEffect transition="in" filter="fade">
                                      <p:cBhvr>
                                        <p:cTn id="58" dur="500"/>
                                        <p:tgtEl>
                                          <p:spTgt spid="34"/>
                                        </p:tgtEl>
                                      </p:cBhvr>
                                    </p:animEffect>
                                  </p:childTnLst>
                                </p:cTn>
                              </p:par>
                            </p:childTnLst>
                          </p:cTn>
                        </p:par>
                        <p:par>
                          <p:cTn id="59" fill="hold">
                            <p:stCondLst>
                              <p:cond delay="15000"/>
                            </p:stCondLst>
                            <p:childTnLst>
                              <p:par>
                                <p:cTn id="60" presetID="53" presetClass="entr" presetSubtype="16"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childTnLst>
                                </p:cTn>
                              </p:par>
                            </p:childTnLst>
                          </p:cTn>
                        </p:par>
                        <p:par>
                          <p:cTn id="65" fill="hold">
                            <p:stCondLst>
                              <p:cond delay="15500"/>
                            </p:stCondLst>
                            <p:childTnLst>
                              <p:par>
                                <p:cTn id="66" presetID="53" presetClass="entr" presetSubtype="16" fill="hold"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childTnLst>
                          </p:cTn>
                        </p:par>
                        <p:par>
                          <p:cTn id="71" fill="hold">
                            <p:stCondLst>
                              <p:cond delay="16000"/>
                            </p:stCondLst>
                            <p:childTnLst>
                              <p:par>
                                <p:cTn id="72" presetID="53" presetClass="entr" presetSubtype="16"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p:cTn id="74" dur="500" fill="hold"/>
                                        <p:tgtEl>
                                          <p:spTgt spid="17"/>
                                        </p:tgtEl>
                                        <p:attrNameLst>
                                          <p:attrName>ppt_w</p:attrName>
                                        </p:attrNameLst>
                                      </p:cBhvr>
                                      <p:tavLst>
                                        <p:tav tm="0">
                                          <p:val>
                                            <p:fltVal val="0"/>
                                          </p:val>
                                        </p:tav>
                                        <p:tav tm="100000">
                                          <p:val>
                                            <p:strVal val="#ppt_w"/>
                                          </p:val>
                                        </p:tav>
                                      </p:tavLst>
                                    </p:anim>
                                    <p:anim calcmode="lin" valueType="num">
                                      <p:cBhvr>
                                        <p:cTn id="75" dur="500" fill="hold"/>
                                        <p:tgtEl>
                                          <p:spTgt spid="17"/>
                                        </p:tgtEl>
                                        <p:attrNameLst>
                                          <p:attrName>ppt_h</p:attrName>
                                        </p:attrNameLst>
                                      </p:cBhvr>
                                      <p:tavLst>
                                        <p:tav tm="0">
                                          <p:val>
                                            <p:fltVal val="0"/>
                                          </p:val>
                                        </p:tav>
                                        <p:tav tm="100000">
                                          <p:val>
                                            <p:strVal val="#ppt_h"/>
                                          </p:val>
                                        </p:tav>
                                      </p:tavLst>
                                    </p:anim>
                                    <p:animEffect transition="in" filter="fade">
                                      <p:cBhvr>
                                        <p:cTn id="76" dur="500"/>
                                        <p:tgtEl>
                                          <p:spTgt spid="17"/>
                                        </p:tgtEl>
                                      </p:cBhvr>
                                    </p:animEffect>
                                  </p:childTnLst>
                                </p:cTn>
                              </p:par>
                            </p:childTnLst>
                          </p:cTn>
                        </p:par>
                        <p:par>
                          <p:cTn id="77" fill="hold">
                            <p:stCondLst>
                              <p:cond delay="16500"/>
                            </p:stCondLst>
                            <p:childTnLst>
                              <p:par>
                                <p:cTn id="78" presetID="53" presetClass="entr" presetSubtype="16" fill="hold" nodeType="afterEffect">
                                  <p:stCondLst>
                                    <p:cond delay="0"/>
                                  </p:stCondLst>
                                  <p:childTnLst>
                                    <p:set>
                                      <p:cBhvr>
                                        <p:cTn id="79" dur="1" fill="hold">
                                          <p:stCondLst>
                                            <p:cond delay="0"/>
                                          </p:stCondLst>
                                        </p:cTn>
                                        <p:tgtEl>
                                          <p:spTgt spid="35"/>
                                        </p:tgtEl>
                                        <p:attrNameLst>
                                          <p:attrName>style.visibility</p:attrName>
                                        </p:attrNameLst>
                                      </p:cBhvr>
                                      <p:to>
                                        <p:strVal val="visible"/>
                                      </p:to>
                                    </p:set>
                                    <p:anim calcmode="lin" valueType="num">
                                      <p:cBhvr>
                                        <p:cTn id="80" dur="500" fill="hold"/>
                                        <p:tgtEl>
                                          <p:spTgt spid="35"/>
                                        </p:tgtEl>
                                        <p:attrNameLst>
                                          <p:attrName>ppt_w</p:attrName>
                                        </p:attrNameLst>
                                      </p:cBhvr>
                                      <p:tavLst>
                                        <p:tav tm="0">
                                          <p:val>
                                            <p:fltVal val="0"/>
                                          </p:val>
                                        </p:tav>
                                        <p:tav tm="100000">
                                          <p:val>
                                            <p:strVal val="#ppt_w"/>
                                          </p:val>
                                        </p:tav>
                                      </p:tavLst>
                                    </p:anim>
                                    <p:anim calcmode="lin" valueType="num">
                                      <p:cBhvr>
                                        <p:cTn id="81" dur="500" fill="hold"/>
                                        <p:tgtEl>
                                          <p:spTgt spid="35"/>
                                        </p:tgtEl>
                                        <p:attrNameLst>
                                          <p:attrName>ppt_h</p:attrName>
                                        </p:attrNameLst>
                                      </p:cBhvr>
                                      <p:tavLst>
                                        <p:tav tm="0">
                                          <p:val>
                                            <p:fltVal val="0"/>
                                          </p:val>
                                        </p:tav>
                                        <p:tav tm="100000">
                                          <p:val>
                                            <p:strVal val="#ppt_h"/>
                                          </p:val>
                                        </p:tav>
                                      </p:tavLst>
                                    </p:anim>
                                    <p:animEffect transition="in" filter="fade">
                                      <p:cBhvr>
                                        <p:cTn id="82" dur="500"/>
                                        <p:tgtEl>
                                          <p:spTgt spid="35"/>
                                        </p:tgtEl>
                                      </p:cBhvr>
                                    </p:animEffect>
                                  </p:childTnLst>
                                </p:cTn>
                              </p:par>
                            </p:childTnLst>
                          </p:cTn>
                        </p:par>
                        <p:par>
                          <p:cTn id="83" fill="hold">
                            <p:stCondLst>
                              <p:cond delay="17000"/>
                            </p:stCondLst>
                            <p:childTnLst>
                              <p:par>
                                <p:cTn id="84" presetID="53" presetClass="entr" presetSubtype="16" fill="hold" nodeType="afterEffect">
                                  <p:stCondLst>
                                    <p:cond delay="0"/>
                                  </p:stCondLst>
                                  <p:childTnLst>
                                    <p:set>
                                      <p:cBhvr>
                                        <p:cTn id="85" dur="1" fill="hold">
                                          <p:stCondLst>
                                            <p:cond delay="0"/>
                                          </p:stCondLst>
                                        </p:cTn>
                                        <p:tgtEl>
                                          <p:spTgt spid="8"/>
                                        </p:tgtEl>
                                        <p:attrNameLst>
                                          <p:attrName>style.visibility</p:attrName>
                                        </p:attrNameLst>
                                      </p:cBhvr>
                                      <p:to>
                                        <p:strVal val="visible"/>
                                      </p:to>
                                    </p:set>
                                    <p:anim calcmode="lin" valueType="num">
                                      <p:cBhvr>
                                        <p:cTn id="86" dur="500" fill="hold"/>
                                        <p:tgtEl>
                                          <p:spTgt spid="8"/>
                                        </p:tgtEl>
                                        <p:attrNameLst>
                                          <p:attrName>ppt_w</p:attrName>
                                        </p:attrNameLst>
                                      </p:cBhvr>
                                      <p:tavLst>
                                        <p:tav tm="0">
                                          <p:val>
                                            <p:fltVal val="0"/>
                                          </p:val>
                                        </p:tav>
                                        <p:tav tm="100000">
                                          <p:val>
                                            <p:strVal val="#ppt_w"/>
                                          </p:val>
                                        </p:tav>
                                      </p:tavLst>
                                    </p:anim>
                                    <p:anim calcmode="lin" valueType="num">
                                      <p:cBhvr>
                                        <p:cTn id="87" dur="500" fill="hold"/>
                                        <p:tgtEl>
                                          <p:spTgt spid="8"/>
                                        </p:tgtEl>
                                        <p:attrNameLst>
                                          <p:attrName>ppt_h</p:attrName>
                                        </p:attrNameLst>
                                      </p:cBhvr>
                                      <p:tavLst>
                                        <p:tav tm="0">
                                          <p:val>
                                            <p:fltVal val="0"/>
                                          </p:val>
                                        </p:tav>
                                        <p:tav tm="100000">
                                          <p:val>
                                            <p:strVal val="#ppt_h"/>
                                          </p:val>
                                        </p:tav>
                                      </p:tavLst>
                                    </p:anim>
                                    <p:animEffect transition="in" filter="fade">
                                      <p:cBhvr>
                                        <p:cTn id="88" dur="500"/>
                                        <p:tgtEl>
                                          <p:spTgt spid="8"/>
                                        </p:tgtEl>
                                      </p:cBhvr>
                                    </p:animEffect>
                                  </p:childTnLst>
                                </p:cTn>
                              </p:par>
                            </p:childTnLst>
                          </p:cTn>
                        </p:par>
                        <p:par>
                          <p:cTn id="89" fill="hold">
                            <p:stCondLst>
                              <p:cond delay="17500"/>
                            </p:stCondLst>
                            <p:childTnLst>
                              <p:par>
                                <p:cTn id="90" presetID="53" presetClass="entr" presetSubtype="16" fill="hold" nodeType="after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childTnLst>
                          </p:cTn>
                        </p:par>
                        <p:par>
                          <p:cTn id="95" fill="hold">
                            <p:stCondLst>
                              <p:cond delay="18000"/>
                            </p:stCondLst>
                            <p:childTnLst>
                              <p:par>
                                <p:cTn id="96" presetID="53" presetClass="entr" presetSubtype="16" fill="hold" nodeType="after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500" fill="hold"/>
                                        <p:tgtEl>
                                          <p:spTgt spid="16"/>
                                        </p:tgtEl>
                                        <p:attrNameLst>
                                          <p:attrName>ppt_w</p:attrName>
                                        </p:attrNameLst>
                                      </p:cBhvr>
                                      <p:tavLst>
                                        <p:tav tm="0">
                                          <p:val>
                                            <p:fltVal val="0"/>
                                          </p:val>
                                        </p:tav>
                                        <p:tav tm="100000">
                                          <p:val>
                                            <p:strVal val="#ppt_w"/>
                                          </p:val>
                                        </p:tav>
                                      </p:tavLst>
                                    </p:anim>
                                    <p:anim calcmode="lin" valueType="num">
                                      <p:cBhvr>
                                        <p:cTn id="99" dur="500" fill="hold"/>
                                        <p:tgtEl>
                                          <p:spTgt spid="16"/>
                                        </p:tgtEl>
                                        <p:attrNameLst>
                                          <p:attrName>ppt_h</p:attrName>
                                        </p:attrNameLst>
                                      </p:cBhvr>
                                      <p:tavLst>
                                        <p:tav tm="0">
                                          <p:val>
                                            <p:fltVal val="0"/>
                                          </p:val>
                                        </p:tav>
                                        <p:tav tm="100000">
                                          <p:val>
                                            <p:strVal val="#ppt_h"/>
                                          </p:val>
                                        </p:tav>
                                      </p:tavLst>
                                    </p:anim>
                                    <p:animEffect transition="in" filter="fade">
                                      <p:cBhvr>
                                        <p:cTn id="100" dur="500"/>
                                        <p:tgtEl>
                                          <p:spTgt spid="16"/>
                                        </p:tgtEl>
                                      </p:cBhvr>
                                    </p:animEffect>
                                  </p:childTnLst>
                                </p:cTn>
                              </p:par>
                            </p:childTnLst>
                          </p:cTn>
                        </p:par>
                        <p:par>
                          <p:cTn id="101" fill="hold">
                            <p:stCondLst>
                              <p:cond delay="18500"/>
                            </p:stCondLst>
                            <p:childTnLst>
                              <p:par>
                                <p:cTn id="102" presetID="53" presetClass="entr" presetSubtype="16" fill="hold"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500" fill="hold"/>
                                        <p:tgtEl>
                                          <p:spTgt spid="12"/>
                                        </p:tgtEl>
                                        <p:attrNameLst>
                                          <p:attrName>ppt_w</p:attrName>
                                        </p:attrNameLst>
                                      </p:cBhvr>
                                      <p:tavLst>
                                        <p:tav tm="0">
                                          <p:val>
                                            <p:fltVal val="0"/>
                                          </p:val>
                                        </p:tav>
                                        <p:tav tm="100000">
                                          <p:val>
                                            <p:strVal val="#ppt_w"/>
                                          </p:val>
                                        </p:tav>
                                      </p:tavLst>
                                    </p:anim>
                                    <p:anim calcmode="lin" valueType="num">
                                      <p:cBhvr>
                                        <p:cTn id="105" dur="500" fill="hold"/>
                                        <p:tgtEl>
                                          <p:spTgt spid="12"/>
                                        </p:tgtEl>
                                        <p:attrNameLst>
                                          <p:attrName>ppt_h</p:attrName>
                                        </p:attrNameLst>
                                      </p:cBhvr>
                                      <p:tavLst>
                                        <p:tav tm="0">
                                          <p:val>
                                            <p:fltVal val="0"/>
                                          </p:val>
                                        </p:tav>
                                        <p:tav tm="100000">
                                          <p:val>
                                            <p:strVal val="#ppt_h"/>
                                          </p:val>
                                        </p:tav>
                                      </p:tavLst>
                                    </p:anim>
                                    <p:animEffect transition="in" filter="fade">
                                      <p:cBhvr>
                                        <p:cTn id="106" dur="500"/>
                                        <p:tgtEl>
                                          <p:spTgt spid="12"/>
                                        </p:tgtEl>
                                      </p:cBhvr>
                                    </p:animEffect>
                                  </p:childTnLst>
                                </p:cTn>
                              </p:par>
                            </p:childTnLst>
                          </p:cTn>
                        </p:par>
                        <p:par>
                          <p:cTn id="107" fill="hold">
                            <p:stCondLst>
                              <p:cond delay="19000"/>
                            </p:stCondLst>
                            <p:childTnLst>
                              <p:par>
                                <p:cTn id="108" presetID="53" presetClass="entr" presetSubtype="16" fill="hold" nodeType="afterEffect">
                                  <p:stCondLst>
                                    <p:cond delay="0"/>
                                  </p:stCondLst>
                                  <p:childTnLst>
                                    <p:set>
                                      <p:cBhvr>
                                        <p:cTn id="109" dur="1" fill="hold">
                                          <p:stCondLst>
                                            <p:cond delay="0"/>
                                          </p:stCondLst>
                                        </p:cTn>
                                        <p:tgtEl>
                                          <p:spTgt spid="10"/>
                                        </p:tgtEl>
                                        <p:attrNameLst>
                                          <p:attrName>style.visibility</p:attrName>
                                        </p:attrNameLst>
                                      </p:cBhvr>
                                      <p:to>
                                        <p:strVal val="visible"/>
                                      </p:to>
                                    </p:set>
                                    <p:anim calcmode="lin" valueType="num">
                                      <p:cBhvr>
                                        <p:cTn id="110" dur="500" fill="hold"/>
                                        <p:tgtEl>
                                          <p:spTgt spid="10"/>
                                        </p:tgtEl>
                                        <p:attrNameLst>
                                          <p:attrName>ppt_w</p:attrName>
                                        </p:attrNameLst>
                                      </p:cBhvr>
                                      <p:tavLst>
                                        <p:tav tm="0">
                                          <p:val>
                                            <p:fltVal val="0"/>
                                          </p:val>
                                        </p:tav>
                                        <p:tav tm="100000">
                                          <p:val>
                                            <p:strVal val="#ppt_w"/>
                                          </p:val>
                                        </p:tav>
                                      </p:tavLst>
                                    </p:anim>
                                    <p:anim calcmode="lin" valueType="num">
                                      <p:cBhvr>
                                        <p:cTn id="111" dur="500" fill="hold"/>
                                        <p:tgtEl>
                                          <p:spTgt spid="10"/>
                                        </p:tgtEl>
                                        <p:attrNameLst>
                                          <p:attrName>ppt_h</p:attrName>
                                        </p:attrNameLst>
                                      </p:cBhvr>
                                      <p:tavLst>
                                        <p:tav tm="0">
                                          <p:val>
                                            <p:fltVal val="0"/>
                                          </p:val>
                                        </p:tav>
                                        <p:tav tm="100000">
                                          <p:val>
                                            <p:strVal val="#ppt_h"/>
                                          </p:val>
                                        </p:tav>
                                      </p:tavLst>
                                    </p:anim>
                                    <p:animEffect transition="in" filter="fade">
                                      <p:cBhvr>
                                        <p:cTn id="112" dur="500"/>
                                        <p:tgtEl>
                                          <p:spTgt spid="10"/>
                                        </p:tgtEl>
                                      </p:cBhvr>
                                    </p:animEffect>
                                  </p:childTnLst>
                                </p:cTn>
                              </p:par>
                            </p:childTnLst>
                          </p:cTn>
                        </p:par>
                        <p:par>
                          <p:cTn id="113" fill="hold">
                            <p:stCondLst>
                              <p:cond delay="19500"/>
                            </p:stCondLst>
                            <p:childTnLst>
                              <p:par>
                                <p:cTn id="114" presetID="53" presetClass="entr" presetSubtype="16" fill="hold" nodeType="afterEffect">
                                  <p:stCondLst>
                                    <p:cond delay="0"/>
                                  </p:stCondLst>
                                  <p:childTnLst>
                                    <p:set>
                                      <p:cBhvr>
                                        <p:cTn id="115" dur="1" fill="hold">
                                          <p:stCondLst>
                                            <p:cond delay="0"/>
                                          </p:stCondLst>
                                        </p:cTn>
                                        <p:tgtEl>
                                          <p:spTgt spid="18"/>
                                        </p:tgtEl>
                                        <p:attrNameLst>
                                          <p:attrName>style.visibility</p:attrName>
                                        </p:attrNameLst>
                                      </p:cBhvr>
                                      <p:to>
                                        <p:strVal val="visible"/>
                                      </p:to>
                                    </p:set>
                                    <p:anim calcmode="lin" valueType="num">
                                      <p:cBhvr>
                                        <p:cTn id="116" dur="500" fill="hold"/>
                                        <p:tgtEl>
                                          <p:spTgt spid="18"/>
                                        </p:tgtEl>
                                        <p:attrNameLst>
                                          <p:attrName>ppt_w</p:attrName>
                                        </p:attrNameLst>
                                      </p:cBhvr>
                                      <p:tavLst>
                                        <p:tav tm="0">
                                          <p:val>
                                            <p:fltVal val="0"/>
                                          </p:val>
                                        </p:tav>
                                        <p:tav tm="100000">
                                          <p:val>
                                            <p:strVal val="#ppt_w"/>
                                          </p:val>
                                        </p:tav>
                                      </p:tavLst>
                                    </p:anim>
                                    <p:anim calcmode="lin" valueType="num">
                                      <p:cBhvr>
                                        <p:cTn id="117" dur="500" fill="hold"/>
                                        <p:tgtEl>
                                          <p:spTgt spid="18"/>
                                        </p:tgtEl>
                                        <p:attrNameLst>
                                          <p:attrName>ppt_h</p:attrName>
                                        </p:attrNameLst>
                                      </p:cBhvr>
                                      <p:tavLst>
                                        <p:tav tm="0">
                                          <p:val>
                                            <p:fltVal val="0"/>
                                          </p:val>
                                        </p:tav>
                                        <p:tav tm="100000">
                                          <p:val>
                                            <p:strVal val="#ppt_h"/>
                                          </p:val>
                                        </p:tav>
                                      </p:tavLst>
                                    </p:anim>
                                    <p:animEffect transition="in" filter="fade">
                                      <p:cBhvr>
                                        <p:cTn id="118" dur="500"/>
                                        <p:tgtEl>
                                          <p:spTgt spid="18"/>
                                        </p:tgtEl>
                                      </p:cBhvr>
                                    </p:animEffect>
                                  </p:childTnLst>
                                </p:cTn>
                              </p:par>
                            </p:childTnLst>
                          </p:cTn>
                        </p:par>
                        <p:par>
                          <p:cTn id="119" fill="hold">
                            <p:stCondLst>
                              <p:cond delay="20000"/>
                            </p:stCondLst>
                            <p:childTnLst>
                              <p:par>
                                <p:cTn id="120" presetID="53" presetClass="entr" presetSubtype="16" fill="hold" nodeType="afterEffect">
                                  <p:stCondLst>
                                    <p:cond delay="100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1000" fill="hold"/>
                                        <p:tgtEl>
                                          <p:spTgt spid="15"/>
                                        </p:tgtEl>
                                        <p:attrNameLst>
                                          <p:attrName>ppt_w</p:attrName>
                                        </p:attrNameLst>
                                      </p:cBhvr>
                                      <p:tavLst>
                                        <p:tav tm="0">
                                          <p:val>
                                            <p:fltVal val="0"/>
                                          </p:val>
                                        </p:tav>
                                        <p:tav tm="100000">
                                          <p:val>
                                            <p:strVal val="#ppt_w"/>
                                          </p:val>
                                        </p:tav>
                                      </p:tavLst>
                                    </p:anim>
                                    <p:anim calcmode="lin" valueType="num">
                                      <p:cBhvr>
                                        <p:cTn id="123" dur="1000" fill="hold"/>
                                        <p:tgtEl>
                                          <p:spTgt spid="15"/>
                                        </p:tgtEl>
                                        <p:attrNameLst>
                                          <p:attrName>ppt_h</p:attrName>
                                        </p:attrNameLst>
                                      </p:cBhvr>
                                      <p:tavLst>
                                        <p:tav tm="0">
                                          <p:val>
                                            <p:fltVal val="0"/>
                                          </p:val>
                                        </p:tav>
                                        <p:tav tm="100000">
                                          <p:val>
                                            <p:strVal val="#ppt_h"/>
                                          </p:val>
                                        </p:tav>
                                      </p:tavLst>
                                    </p:anim>
                                    <p:animEffect transition="in" filter="fade">
                                      <p:cBhvr>
                                        <p:cTn id="124" dur="1000"/>
                                        <p:tgtEl>
                                          <p:spTgt spid="15"/>
                                        </p:tgtEl>
                                      </p:cBhvr>
                                    </p:animEffect>
                                  </p:childTnLst>
                                </p:cTn>
                              </p:par>
                              <p:par>
                                <p:cTn id="125" presetID="10" presetClass="entr" presetSubtype="0" repeatCount="indefinite" fill="hold" grpId="1" nodeType="withEffect">
                                  <p:stCondLst>
                                    <p:cond delay="1000"/>
                                  </p:stCondLst>
                                  <p:childTnLst>
                                    <p:set>
                                      <p:cBhvr>
                                        <p:cTn id="126" dur="1" fill="hold">
                                          <p:stCondLst>
                                            <p:cond delay="0"/>
                                          </p:stCondLst>
                                        </p:cTn>
                                        <p:tgtEl>
                                          <p:spTgt spid="14"/>
                                        </p:tgtEl>
                                        <p:attrNameLst>
                                          <p:attrName>style.visibility</p:attrName>
                                        </p:attrNameLst>
                                      </p:cBhvr>
                                      <p:to>
                                        <p:strVal val="visible"/>
                                      </p:to>
                                    </p:set>
                                    <p:animEffect transition="in" filter="fade">
                                      <p:cBhvr>
                                        <p:cTn id="127" dur="2000"/>
                                        <p:tgtEl>
                                          <p:spTgt spid="14"/>
                                        </p:tgtEl>
                                      </p:cBhvr>
                                    </p:animEffect>
                                  </p:childTnLst>
                                </p:cTn>
                              </p:par>
                              <p:par>
                                <p:cTn id="128" presetID="42" presetClass="path" presetSubtype="0" repeatCount="indefinite" accel="50000" decel="50000" fill="hold" grpId="0" nodeType="withEffect">
                                  <p:stCondLst>
                                    <p:cond delay="1000"/>
                                  </p:stCondLst>
                                  <p:childTnLst>
                                    <p:animMotion origin="layout" path="M 3.61111E-6 2.96296E-6 L 0.04288 0.00139 " pathEditMode="relative" rAng="0" ptsTypes="AA">
                                      <p:cBhvr>
                                        <p:cTn id="129" dur="2000" fill="hold"/>
                                        <p:tgtEl>
                                          <p:spTgt spid="14"/>
                                        </p:tgtEl>
                                        <p:attrNameLst>
                                          <p:attrName>ppt_x</p:attrName>
                                          <p:attrName>ppt_y</p:attrName>
                                        </p:attrNameLst>
                                      </p:cBhvr>
                                      <p:rCtr x="2135" y="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4" grpId="0" animBg="1"/>
      <p:bldP spid="1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Bratislavský </a:t>
            </a:r>
            <a:r>
              <a:rPr lang="sk-SK" sz="2400" i="1" u="sng" smtClean="0">
                <a:ln w="9525">
                  <a:solidFill>
                    <a:prstClr val="white"/>
                  </a:solidFill>
                  <a:prstDash val="solid"/>
                </a:ln>
                <a:solidFill>
                  <a:srgbClr val="006600"/>
                </a:solidFill>
                <a:latin typeface="Nadianne" panose="03020902050305070206" pitchFamily="66" charset="0"/>
                <a:cs typeface="Arial" charset="0"/>
              </a:rPr>
              <a:t>hrad  /  Slovensko</a:t>
            </a:r>
            <a:endParaRPr lang="sk-SK" sz="2400" i="1" u="sng">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Hudba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6876256" y="393785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Bratislavský </a:t>
            </a:r>
            <a:r>
              <a:rPr lang="sk-SK" sz="1700" i="1">
                <a:ln w="9525">
                  <a:noFill/>
                  <a:prstDash val="solid"/>
                </a:ln>
                <a:solidFill>
                  <a:srgbClr val="006600"/>
                </a:solidFill>
                <a:latin typeface="Nadianne" panose="03020902050305070206" pitchFamily="66" charset="0"/>
                <a:cs typeface="Arial" charset="0"/>
              </a:rPr>
              <a:t>hrad stojí na izolovanom skalnatom kopci Malých Karpát priamo nad riekou Dunaj. Hrad bol osídlený už tisíce rokov, vďaka svojej strategickej polohe v strede Európy.</a:t>
            </a:r>
          </a:p>
        </p:txBody>
      </p:sp>
      <p:sp>
        <p:nvSpPr>
          <p:cNvPr id="11" name="BlokTextu 10"/>
          <p:cNvSpPr txBox="1"/>
          <p:nvPr/>
        </p:nvSpPr>
        <p:spPr>
          <a:xfrm>
            <a:off x="720000" y="1584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Mnoho </a:t>
            </a:r>
            <a:r>
              <a:rPr lang="sk-SK" sz="1700" i="1">
                <a:ln w="9525">
                  <a:noFill/>
                  <a:prstDash val="solid"/>
                </a:ln>
                <a:solidFill>
                  <a:srgbClr val="006600"/>
                </a:solidFill>
                <a:latin typeface="Nadianne" panose="03020902050305070206" pitchFamily="66" charset="0"/>
                <a:cs typeface="Arial" charset="0"/>
              </a:rPr>
              <a:t>legiend je spojených s históriou hradu. Výstavba nového kamenného </a:t>
            </a:r>
            <a:r>
              <a:rPr lang="sk-SK" sz="1700" i="1" smtClean="0">
                <a:ln w="9525">
                  <a:noFill/>
                  <a:prstDash val="solid"/>
                </a:ln>
                <a:solidFill>
                  <a:srgbClr val="006600"/>
                </a:solidFill>
                <a:latin typeface="Nadianne" panose="03020902050305070206" pitchFamily="66" charset="0"/>
                <a:cs typeface="Arial" charset="0"/>
              </a:rPr>
              <a:t>hradu </a:t>
            </a:r>
            <a:r>
              <a:rPr lang="sk-SK" sz="1700" i="1">
                <a:ln w="9525">
                  <a:noFill/>
                  <a:prstDash val="solid"/>
                </a:ln>
                <a:solidFill>
                  <a:srgbClr val="006600"/>
                </a:solidFill>
                <a:latin typeface="Nadianne" panose="03020902050305070206" pitchFamily="66" charset="0"/>
                <a:cs typeface="Arial" charset="0"/>
              </a:rPr>
              <a:t>sa začala v 10. storočí.</a:t>
            </a:r>
          </a:p>
        </p:txBody>
      </p:sp>
      <p:sp>
        <p:nvSpPr>
          <p:cNvPr id="12" name="BlokTextu 11"/>
          <p:cNvSpPr txBox="1"/>
          <p:nvPr/>
        </p:nvSpPr>
        <p:spPr>
          <a:xfrm>
            <a:off x="720000" y="208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Je </a:t>
            </a:r>
            <a:r>
              <a:rPr lang="sk-SK" sz="1700" i="1">
                <a:ln w="9525">
                  <a:noFill/>
                  <a:prstDash val="solid"/>
                </a:ln>
                <a:solidFill>
                  <a:srgbClr val="006600"/>
                </a:solidFill>
                <a:latin typeface="Nadianne" panose="03020902050305070206" pitchFamily="66" charset="0"/>
                <a:cs typeface="Arial" charset="0"/>
              </a:rPr>
              <a:t>to masívna obdĺžniková stavba so štyrmi rohovými vežami. Súčasťou vonkajších múrov ako aj vnútorných chodieb sú fragmenty starých gotických a renesančných konštrukčných prvkov.</a:t>
            </a:r>
          </a:p>
        </p:txBody>
      </p:sp>
      <p:sp>
        <p:nvSpPr>
          <p:cNvPr id="13" name="BlokTextu 12"/>
          <p:cNvSpPr txBox="1"/>
          <p:nvPr/>
        </p:nvSpPr>
        <p:spPr>
          <a:xfrm>
            <a:off x="720000" y="288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Vzhľadom </a:t>
            </a:r>
            <a:r>
              <a:rPr lang="sk-SK" sz="1700" i="1">
                <a:ln w="9525">
                  <a:noFill/>
                  <a:prstDash val="solid"/>
                </a:ln>
                <a:solidFill>
                  <a:srgbClr val="006600"/>
                </a:solidFill>
                <a:latin typeface="Nadianne" panose="03020902050305070206" pitchFamily="66" charset="0"/>
                <a:cs typeface="Arial" charset="0"/>
              </a:rPr>
              <a:t>na svoju veľkosť a umiestnenie, bol hrad dominantou mesta po celé stáročia. Jeho poloha poskytuje nádherné pohľady na Bratislavu.</a:t>
            </a: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3047" y="5216623"/>
            <a:ext cx="504056" cy="456304"/>
          </a:xfrm>
          <a:prstGeom prst="rect">
            <a:avLst/>
          </a:prstGeom>
        </p:spPr>
      </p:pic>
      <p:pic>
        <p:nvPicPr>
          <p:cNvPr id="18" name="Obrázok 17">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6" name="Obrázok 15">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1284602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6"/>
                                        </p:tgtEl>
                                        <p:attrNameLst>
                                          <p:attrName>style.visibility</p:attrName>
                                        </p:attrNameLst>
                                      </p:cBhvr>
                                      <p:to>
                                        <p:strVal val="visible"/>
                                      </p:to>
                                    </p:set>
                                    <p:anim calcmode="lin" valueType="num">
                                      <p:cBhvr>
                                        <p:cTn id="42" dur="2000" fill="hold"/>
                                        <p:tgtEl>
                                          <p:spTgt spid="16"/>
                                        </p:tgtEl>
                                        <p:attrNameLst>
                                          <p:attrName>ppt_w</p:attrName>
                                        </p:attrNameLst>
                                      </p:cBhvr>
                                      <p:tavLst>
                                        <p:tav tm="0">
                                          <p:val>
                                            <p:fltVal val="0"/>
                                          </p:val>
                                        </p:tav>
                                        <p:tav tm="100000">
                                          <p:val>
                                            <p:strVal val="#ppt_w"/>
                                          </p:val>
                                        </p:tav>
                                      </p:tavLst>
                                    </p:anim>
                                    <p:anim calcmode="lin" valueType="num">
                                      <p:cBhvr>
                                        <p:cTn id="43" dur="2000" fill="hold"/>
                                        <p:tgtEl>
                                          <p:spTgt spid="16"/>
                                        </p:tgtEl>
                                        <p:attrNameLst>
                                          <p:attrName>ppt_h</p:attrName>
                                        </p:attrNameLst>
                                      </p:cBhvr>
                                      <p:tavLst>
                                        <p:tav tm="0">
                                          <p:val>
                                            <p:fltVal val="0"/>
                                          </p:val>
                                        </p:tav>
                                        <p:tav tm="100000">
                                          <p:val>
                                            <p:strVal val="#ppt_h"/>
                                          </p:val>
                                        </p:tav>
                                      </p:tavLst>
                                    </p:anim>
                                    <p:animEffect transition="in" filter="fade">
                                      <p:cBhvr>
                                        <p:cTn id="44" dur="2000"/>
                                        <p:tgtEl>
                                          <p:spTgt spid="16"/>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8"/>
                                        </p:tgtEl>
                                        <p:attrNameLst>
                                          <p:attrName>style.visibility</p:attrName>
                                        </p:attrNameLst>
                                      </p:cBhvr>
                                      <p:to>
                                        <p:strVal val="visible"/>
                                      </p:to>
                                    </p:set>
                                    <p:anim calcmode="lin" valueType="num">
                                      <p:cBhvr>
                                        <p:cTn id="54" dur="1000" fill="hold"/>
                                        <p:tgtEl>
                                          <p:spTgt spid="18"/>
                                        </p:tgtEl>
                                        <p:attrNameLst>
                                          <p:attrName>ppt_w</p:attrName>
                                        </p:attrNameLst>
                                      </p:cBhvr>
                                      <p:tavLst>
                                        <p:tav tm="0">
                                          <p:val>
                                            <p:fltVal val="0"/>
                                          </p:val>
                                        </p:tav>
                                        <p:tav tm="100000">
                                          <p:val>
                                            <p:strVal val="#ppt_w"/>
                                          </p:val>
                                        </p:tav>
                                      </p:tavLst>
                                    </p:anim>
                                    <p:anim calcmode="lin" valueType="num">
                                      <p:cBhvr>
                                        <p:cTn id="55" dur="1000" fill="hold"/>
                                        <p:tgtEl>
                                          <p:spTgt spid="18"/>
                                        </p:tgtEl>
                                        <p:attrNameLst>
                                          <p:attrName>ppt_h</p:attrName>
                                        </p:attrNameLst>
                                      </p:cBhvr>
                                      <p:tavLst>
                                        <p:tav tm="0">
                                          <p:val>
                                            <p:fltVal val="0"/>
                                          </p:val>
                                        </p:tav>
                                        <p:tav tm="100000">
                                          <p:val>
                                            <p:strVal val="#ppt_h"/>
                                          </p:val>
                                        </p:tav>
                                      </p:tavLst>
                                    </p:anim>
                                    <p:animEffect transition="in" filter="fade">
                                      <p:cBhvr>
                                        <p:cTn id="56"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Bratislava Castle  </a:t>
            </a:r>
            <a:r>
              <a:rPr lang="sk-SK" sz="2400" i="1" u="sng" smtClean="0">
                <a:ln w="9525">
                  <a:solidFill>
                    <a:prstClr val="white"/>
                  </a:solidFill>
                  <a:prstDash val="solid"/>
                </a:ln>
                <a:solidFill>
                  <a:srgbClr val="006600"/>
                </a:solidFill>
                <a:latin typeface="Nadianne" panose="03020902050305070206" pitchFamily="66" charset="0"/>
                <a:cs typeface="Arial" charset="0"/>
              </a:rPr>
              <a:t>/  Slovakia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Music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Year :		2015</a:t>
            </a:r>
          </a:p>
        </p:txBody>
      </p:sp>
      <p:sp>
        <p:nvSpPr>
          <p:cNvPr id="6" name="BlokTextu 5"/>
          <p:cNvSpPr txBox="1"/>
          <p:nvPr/>
        </p:nvSpPr>
        <p:spPr>
          <a:xfrm>
            <a:off x="7020272" y="414908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Bratislava </a:t>
            </a:r>
            <a:r>
              <a:rPr lang="en-US" sz="1700" i="1">
                <a:ln w="9525">
                  <a:noFill/>
                  <a:prstDash val="solid"/>
                </a:ln>
                <a:solidFill>
                  <a:srgbClr val="006600"/>
                </a:solidFill>
                <a:latin typeface="Nadianne" panose="03020902050305070206" pitchFamily="66" charset="0"/>
                <a:cs typeface="Arial" charset="0"/>
              </a:rPr>
              <a:t>Castle stands on an isolated rocky hill of the Little Carpathians directly above the Danube river. The castle hill has been inhabited for thousands of years thanks to its strategic position in the center of Europe.</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Many </a:t>
            </a:r>
            <a:r>
              <a:rPr lang="en-US" sz="1700" i="1">
                <a:ln w="9525">
                  <a:noFill/>
                  <a:prstDash val="solid"/>
                </a:ln>
                <a:solidFill>
                  <a:srgbClr val="006600"/>
                </a:solidFill>
                <a:latin typeface="Nadianne" panose="03020902050305070206" pitchFamily="66" charset="0"/>
                <a:cs typeface="Arial" charset="0"/>
              </a:rPr>
              <a:t>legends are connected with the history of the castle. The construction of a new castle of stone started in the 10th century. </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The </a:t>
            </a:r>
            <a:r>
              <a:rPr lang="en-US" sz="1700" i="1">
                <a:ln w="9525">
                  <a:noFill/>
                  <a:prstDash val="solid"/>
                </a:ln>
                <a:solidFill>
                  <a:srgbClr val="006600"/>
                </a:solidFill>
                <a:latin typeface="Nadianne" panose="03020902050305070206" pitchFamily="66" charset="0"/>
                <a:cs typeface="Arial" charset="0"/>
              </a:rPr>
              <a:t>massive rectangular building has four corner towers. Part of the exterior walls and the inside corridors are fragments of old Gothic and Renaissance design elements.</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n-US" sz="1700" i="1" smtClean="0">
                <a:ln w="9525">
                  <a:noFill/>
                  <a:prstDash val="solid"/>
                </a:ln>
                <a:solidFill>
                  <a:srgbClr val="006600"/>
                </a:solidFill>
                <a:latin typeface="Nadianne" panose="03020902050305070206" pitchFamily="66" charset="0"/>
                <a:cs typeface="Arial" charset="0"/>
              </a:rPr>
              <a:t>Because </a:t>
            </a:r>
            <a:r>
              <a:rPr lang="en-US" sz="1700" i="1">
                <a:ln w="9525">
                  <a:noFill/>
                  <a:prstDash val="solid"/>
                </a:ln>
                <a:solidFill>
                  <a:srgbClr val="006600"/>
                </a:solidFill>
                <a:latin typeface="Nadianne" panose="03020902050305070206" pitchFamily="66" charset="0"/>
                <a:cs typeface="Arial" charset="0"/>
              </a:rPr>
              <a:t>of its size and location, the Castle has been a dominant feature of the city for centuries. Its location provides excellent views of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15095234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Castillo de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Eslovaquia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Año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7020272" y="420759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El </a:t>
            </a:r>
            <a:r>
              <a:rPr lang="es-ES" sz="1700" i="1">
                <a:ln w="9525">
                  <a:noFill/>
                  <a:prstDash val="solid"/>
                </a:ln>
                <a:solidFill>
                  <a:srgbClr val="006600"/>
                </a:solidFill>
                <a:latin typeface="Nadianne" panose="03020902050305070206" pitchFamily="66" charset="0"/>
                <a:cs typeface="Arial" charset="0"/>
              </a:rPr>
              <a:t>Castillo de Bratislava se encuentra en una colina rocosa aislada en los Pequeños Cárpatos directamente sobre el río Danubio. La colina del castillo fue habitado desde hace miles de años, gracias a su posición estratégica en el centro de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Muchas </a:t>
            </a:r>
            <a:r>
              <a:rPr lang="es-ES" sz="1700" i="1">
                <a:ln w="9525">
                  <a:noFill/>
                  <a:prstDash val="solid"/>
                </a:ln>
                <a:solidFill>
                  <a:srgbClr val="006600"/>
                </a:solidFill>
                <a:latin typeface="Nadianne" panose="03020902050305070206" pitchFamily="66" charset="0"/>
                <a:cs typeface="Arial" charset="0"/>
              </a:rPr>
              <a:t>leyendas se relacionan con la historia del castillo. La construcción de un nuevo castillo de piedra se inició en el siglo 10.</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El </a:t>
            </a:r>
            <a:r>
              <a:rPr lang="es-ES" sz="1700" i="1">
                <a:ln w="9525">
                  <a:noFill/>
                  <a:prstDash val="solid"/>
                </a:ln>
                <a:solidFill>
                  <a:srgbClr val="006600"/>
                </a:solidFill>
                <a:latin typeface="Nadianne" panose="03020902050305070206" pitchFamily="66" charset="0"/>
                <a:cs typeface="Arial" charset="0"/>
              </a:rPr>
              <a:t>edificio rectangular masivo cuenta con cuatro torres en las esquinas. Parte de las paredes exteriores y el interior son fragmentos do Gótico antigo y elementos de diseño Renacentista.</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s-ES" sz="1700" i="1" smtClean="0">
                <a:ln w="9525">
                  <a:noFill/>
                  <a:prstDash val="solid"/>
                </a:ln>
                <a:solidFill>
                  <a:srgbClr val="006600"/>
                </a:solidFill>
                <a:latin typeface="Nadianne" panose="03020902050305070206" pitchFamily="66" charset="0"/>
                <a:cs typeface="Arial" charset="0"/>
              </a:rPr>
              <a:t>Debido </a:t>
            </a:r>
            <a:r>
              <a:rPr lang="es-ES" sz="1700" i="1">
                <a:ln w="9525">
                  <a:noFill/>
                  <a:prstDash val="solid"/>
                </a:ln>
                <a:solidFill>
                  <a:srgbClr val="006600"/>
                </a:solidFill>
                <a:latin typeface="Nadianne" panose="03020902050305070206" pitchFamily="66" charset="0"/>
                <a:cs typeface="Arial" charset="0"/>
              </a:rPr>
              <a:t>a su tamaño y ubicación, el castillo ha sido una característica dominante de la ciudad durante siglos. Su ubicación ofrece excelentes vistas de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219779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Le château de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Slovaquie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M</a:t>
            </a:r>
            <a:r>
              <a:rPr lang="sk-SK" sz="1400" i="1" smtClean="0">
                <a:ln w="9525">
                  <a:noFill/>
                  <a:prstDash val="solid"/>
                </a:ln>
                <a:solidFill>
                  <a:srgbClr val="006600"/>
                </a:solidFill>
                <a:latin typeface="Nadianne" panose="03020902050305070206" pitchFamily="66" charset="0"/>
                <a:cs typeface="Arial" charset="0"/>
              </a:rPr>
              <a:t>usique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Année :		2015</a:t>
            </a:r>
          </a:p>
        </p:txBody>
      </p:sp>
      <p:sp>
        <p:nvSpPr>
          <p:cNvPr id="6" name="BlokTextu 5"/>
          <p:cNvSpPr txBox="1"/>
          <p:nvPr/>
        </p:nvSpPr>
        <p:spPr>
          <a:xfrm>
            <a:off x="6876256" y="443711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Le </a:t>
            </a:r>
            <a:r>
              <a:rPr lang="fr-FR" sz="1700" i="1">
                <a:ln w="9525">
                  <a:noFill/>
                  <a:prstDash val="solid"/>
                </a:ln>
                <a:solidFill>
                  <a:srgbClr val="006600"/>
                </a:solidFill>
                <a:latin typeface="Nadianne" panose="03020902050305070206" pitchFamily="66" charset="0"/>
                <a:cs typeface="Arial" charset="0"/>
              </a:rPr>
              <a:t>château de Bratislava est situé sur une colline des Petits Carpates surplombant le fleuve Danube. </a:t>
            </a:r>
            <a:r>
              <a:rPr lang="fr-FR" sz="1700" i="1" smtClean="0">
                <a:ln w="9525">
                  <a:noFill/>
                  <a:prstDash val="solid"/>
                </a:ln>
                <a:solidFill>
                  <a:srgbClr val="006600"/>
                </a:solidFill>
                <a:latin typeface="Nadianne" panose="03020902050305070206" pitchFamily="66" charset="0"/>
                <a:cs typeface="Arial" charset="0"/>
              </a:rPr>
              <a:t>La </a:t>
            </a:r>
            <a:r>
              <a:rPr lang="fr-FR" sz="1700" i="1">
                <a:ln w="9525">
                  <a:noFill/>
                  <a:prstDash val="solid"/>
                </a:ln>
                <a:solidFill>
                  <a:srgbClr val="006600"/>
                </a:solidFill>
                <a:latin typeface="Nadianne" panose="03020902050305070206" pitchFamily="66" charset="0"/>
                <a:cs typeface="Arial" charset="0"/>
              </a:rPr>
              <a:t>colline fut habitée depuis milliers d’années, notamment du fait de sa position centrale et stratégique en Europe.</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Plusieurs </a:t>
            </a:r>
            <a:r>
              <a:rPr lang="fr-FR" sz="1700" i="1">
                <a:ln w="9525">
                  <a:noFill/>
                  <a:prstDash val="solid"/>
                </a:ln>
                <a:solidFill>
                  <a:srgbClr val="006600"/>
                </a:solidFill>
                <a:latin typeface="Nadianne" panose="03020902050305070206" pitchFamily="66" charset="0"/>
                <a:cs typeface="Arial" charset="0"/>
              </a:rPr>
              <a:t>légendes sont liées à l’histoire du château. La construction du château en pierre commençait  au 10ème siècle.</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Il </a:t>
            </a:r>
            <a:r>
              <a:rPr lang="fr-FR" sz="1700" i="1">
                <a:ln w="9525">
                  <a:noFill/>
                  <a:prstDash val="solid"/>
                </a:ln>
                <a:solidFill>
                  <a:srgbClr val="006600"/>
                </a:solidFill>
                <a:latin typeface="Nadianne" panose="03020902050305070206" pitchFamily="66" charset="0"/>
                <a:cs typeface="Arial" charset="0"/>
              </a:rPr>
              <a:t>s’agit d’une construction massive avec quatre donjons. Une partie des murs extérieurs et des corridors intérieurs sont fragments des éléments de construction en styles gothique  et renaissance</a:t>
            </a:r>
            <a:r>
              <a:rPr lang="fr-FR"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38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fr-FR" sz="1700" i="1" smtClean="0">
                <a:ln w="9525">
                  <a:noFill/>
                  <a:prstDash val="solid"/>
                </a:ln>
                <a:solidFill>
                  <a:srgbClr val="006600"/>
                </a:solidFill>
                <a:latin typeface="Nadianne" panose="03020902050305070206" pitchFamily="66" charset="0"/>
                <a:cs typeface="Arial" charset="0"/>
              </a:rPr>
              <a:t>Etant </a:t>
            </a:r>
            <a:r>
              <a:rPr lang="fr-FR" sz="1700" i="1">
                <a:ln w="9525">
                  <a:noFill/>
                  <a:prstDash val="solid"/>
                </a:ln>
                <a:solidFill>
                  <a:srgbClr val="006600"/>
                </a:solidFill>
                <a:latin typeface="Nadianne" panose="03020902050305070206" pitchFamily="66" charset="0"/>
                <a:cs typeface="Arial" charset="0"/>
              </a:rPr>
              <a:t>donné sa position et dimension, le château dominait la ville pour plusieurs siècles. Depuis le château, on dispose d'une excellente vue de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9633720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Burg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Slowakei</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Jahr :		2015</a:t>
            </a:r>
          </a:p>
        </p:txBody>
      </p:sp>
      <p:sp>
        <p:nvSpPr>
          <p:cNvPr id="6" name="BlokTextu 5"/>
          <p:cNvSpPr txBox="1"/>
          <p:nvPr/>
        </p:nvSpPr>
        <p:spPr>
          <a:xfrm>
            <a:off x="6804248" y="4509013"/>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k-SK" sz="1700" i="1" smtClean="0">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Bratislava (früher Preßburg) steht auf einem isolierten Felsen der Kleinen Karpaten unmittelbar über dem Fluss Donau. Der Burgfelsen ist ständig besiedelt seit vielen Jahrtausenden dank der strategischen Position im Zentrum Europas.</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Viele </a:t>
            </a:r>
            <a:r>
              <a:rPr lang="de-DE" sz="1700" i="1">
                <a:ln w="9525">
                  <a:noFill/>
                  <a:prstDash val="solid"/>
                </a:ln>
                <a:solidFill>
                  <a:srgbClr val="006600"/>
                </a:solidFill>
                <a:latin typeface="Nadianne" panose="03020902050305070206" pitchFamily="66" charset="0"/>
                <a:cs typeface="Arial" charset="0"/>
              </a:rPr>
              <a:t>Legenden verbinden sich mit der Burggeschichte. Der Aufbau der steinernen Burg begann im 10. Jahrhundert.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Die </a:t>
            </a:r>
            <a:r>
              <a:rPr lang="de-DE" sz="1700" i="1">
                <a:ln w="9525">
                  <a:noFill/>
                  <a:prstDash val="solid"/>
                </a:ln>
                <a:solidFill>
                  <a:srgbClr val="006600"/>
                </a:solidFill>
                <a:latin typeface="Nadianne" panose="03020902050305070206" pitchFamily="66" charset="0"/>
                <a:cs typeface="Arial" charset="0"/>
              </a:rPr>
              <a:t>Burg ist ein massives rechteckiges Gebäude mit vier Ecktürmen. Ein Teil der Außenwände und  Seitengänge sind Fragmente alter Konstruktionselemente aus der Epoche der Gotik und der Renaissance.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38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de-DE" sz="1700" i="1" smtClean="0">
                <a:ln w="9525">
                  <a:noFill/>
                  <a:prstDash val="solid"/>
                </a:ln>
                <a:solidFill>
                  <a:srgbClr val="006600"/>
                </a:solidFill>
                <a:latin typeface="Nadianne" panose="03020902050305070206" pitchFamily="66" charset="0"/>
                <a:cs typeface="Arial" charset="0"/>
              </a:rPr>
              <a:t>Dank </a:t>
            </a:r>
            <a:r>
              <a:rPr lang="de-DE" sz="1700" i="1">
                <a:ln w="9525">
                  <a:noFill/>
                  <a:prstDash val="solid"/>
                </a:ln>
                <a:solidFill>
                  <a:srgbClr val="006600"/>
                </a:solidFill>
                <a:latin typeface="Nadianne" panose="03020902050305070206" pitchFamily="66" charset="0"/>
                <a:cs typeface="Arial" charset="0"/>
              </a:rPr>
              <a:t>ihrer Größe und der Lage war die Burg für mehrere Jahrhunderte das Hauptmerkmal der Stadt. Die Lage der Burg bringt exzellente Ansicht der Stadt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7" name="Obrázok 16">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37495982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7"/>
                                        </p:tgtEl>
                                        <p:attrNameLst>
                                          <p:attrName>style.visibility</p:attrName>
                                        </p:attrNameLst>
                                      </p:cBhvr>
                                      <p:to>
                                        <p:strVal val="visible"/>
                                      </p:to>
                                    </p:set>
                                    <p:anim calcmode="lin" valueType="num">
                                      <p:cBhvr>
                                        <p:cTn id="54" dur="1000" fill="hold"/>
                                        <p:tgtEl>
                                          <p:spTgt spid="17"/>
                                        </p:tgtEl>
                                        <p:attrNameLst>
                                          <p:attrName>ppt_w</p:attrName>
                                        </p:attrNameLst>
                                      </p:cBhvr>
                                      <p:tavLst>
                                        <p:tav tm="0">
                                          <p:val>
                                            <p:fltVal val="0"/>
                                          </p:val>
                                        </p:tav>
                                        <p:tav tm="100000">
                                          <p:val>
                                            <p:strVal val="#ppt_w"/>
                                          </p:val>
                                        </p:tav>
                                      </p:tavLst>
                                    </p:anim>
                                    <p:anim calcmode="lin" valueType="num">
                                      <p:cBhvr>
                                        <p:cTn id="55" dur="1000" fill="hold"/>
                                        <p:tgtEl>
                                          <p:spTgt spid="17"/>
                                        </p:tgtEl>
                                        <p:attrNameLst>
                                          <p:attrName>ppt_h</p:attrName>
                                        </p:attrNameLst>
                                      </p:cBhvr>
                                      <p:tavLst>
                                        <p:tav tm="0">
                                          <p:val>
                                            <p:fltVal val="0"/>
                                          </p:val>
                                        </p:tav>
                                        <p:tav tm="100000">
                                          <p:val>
                                            <p:strVal val="#ppt_h"/>
                                          </p:val>
                                        </p:tav>
                                      </p:tavLst>
                                    </p:anim>
                                    <p:animEffect transition="in" filter="fade">
                                      <p:cBhvr>
                                        <p:cTn id="5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Castelo de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Eslováquia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Ano :		2015</a:t>
            </a:r>
          </a:p>
        </p:txBody>
      </p:sp>
      <p:sp>
        <p:nvSpPr>
          <p:cNvPr id="6" name="BlokTextu 5"/>
          <p:cNvSpPr txBox="1"/>
          <p:nvPr/>
        </p:nvSpPr>
        <p:spPr>
          <a:xfrm>
            <a:off x="6948264" y="420189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O </a:t>
            </a:r>
            <a:r>
              <a:rPr lang="pt-BR" sz="1700" i="1">
                <a:ln w="9525">
                  <a:noFill/>
                  <a:prstDash val="solid"/>
                </a:ln>
                <a:solidFill>
                  <a:srgbClr val="006600"/>
                </a:solidFill>
                <a:latin typeface="Nadianne" panose="03020902050305070206" pitchFamily="66" charset="0"/>
                <a:cs typeface="Arial" charset="0"/>
              </a:rPr>
              <a:t>Castelo de Bratislava fica em uma colina rochosa isolada nos Pequenos Cárpatos, diretamente acima do rio Danúbio. A colina do castelo foi habitada por milhares de anos, graças à sua posição estratégica no centro da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Muitas </a:t>
            </a:r>
            <a:r>
              <a:rPr lang="pt-BR" sz="1700" i="1">
                <a:ln w="9525">
                  <a:noFill/>
                  <a:prstDash val="solid"/>
                </a:ln>
                <a:solidFill>
                  <a:srgbClr val="006600"/>
                </a:solidFill>
                <a:latin typeface="Nadianne" panose="03020902050305070206" pitchFamily="66" charset="0"/>
                <a:cs typeface="Arial" charset="0"/>
              </a:rPr>
              <a:t>lendas são conectadas com a história do castelo. A construção de um novo castelo de pedra começou no século 10.</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O </a:t>
            </a:r>
            <a:r>
              <a:rPr lang="pt-BR" sz="1700" i="1">
                <a:ln w="9525">
                  <a:noFill/>
                  <a:prstDash val="solid"/>
                </a:ln>
                <a:solidFill>
                  <a:srgbClr val="006600"/>
                </a:solidFill>
                <a:latin typeface="Nadianne" panose="03020902050305070206" pitchFamily="66" charset="0"/>
                <a:cs typeface="Arial" charset="0"/>
              </a:rPr>
              <a:t>edifício retangular maciço tem quatro torres de canto. Parte das paredes exteriores e corredores internos são fragmentos do Gótico antigo e elementos de design Renascentista.</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t-BR" sz="1700" i="1" smtClean="0">
                <a:ln w="9525">
                  <a:noFill/>
                  <a:prstDash val="solid"/>
                </a:ln>
                <a:solidFill>
                  <a:srgbClr val="006600"/>
                </a:solidFill>
                <a:latin typeface="Nadianne" panose="03020902050305070206" pitchFamily="66" charset="0"/>
                <a:cs typeface="Arial" charset="0"/>
              </a:rPr>
              <a:t>Por </a:t>
            </a:r>
            <a:r>
              <a:rPr lang="pt-BR" sz="1700" i="1">
                <a:ln w="9525">
                  <a:noFill/>
                  <a:prstDash val="solid"/>
                </a:ln>
                <a:solidFill>
                  <a:srgbClr val="006600"/>
                </a:solidFill>
                <a:latin typeface="Nadianne" panose="03020902050305070206" pitchFamily="66" charset="0"/>
                <a:cs typeface="Arial" charset="0"/>
              </a:rPr>
              <a:t>causa de seu tamanho e localização, o Castelo tem sido uma característica dominante da cidade durante séculos. Sua localização oferece excelentes vistas de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28345971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Il castello di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Slovacchia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Música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Anno :		2015</a:t>
            </a:r>
          </a:p>
        </p:txBody>
      </p:sp>
      <p:sp>
        <p:nvSpPr>
          <p:cNvPr id="6" name="BlokTextu 5"/>
          <p:cNvSpPr txBox="1"/>
          <p:nvPr/>
        </p:nvSpPr>
        <p:spPr>
          <a:xfrm>
            <a:off x="7020272" y="4293058"/>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Il </a:t>
            </a:r>
            <a:r>
              <a:rPr lang="it-IT" sz="1700" i="1">
                <a:ln w="9525">
                  <a:noFill/>
                  <a:prstDash val="solid"/>
                </a:ln>
                <a:solidFill>
                  <a:srgbClr val="006600"/>
                </a:solidFill>
                <a:latin typeface="Nadianne" panose="03020902050305070206" pitchFamily="66" charset="0"/>
                <a:cs typeface="Arial" charset="0"/>
              </a:rPr>
              <a:t>castello di Bratislava si erge su una collina rocciosa isolata dei piccoli Carpazi direttamente sopra il fiume Danubio. La collina del castello è stata abitata per migliaia di anni grazie alla sua posizione strategica al centro dell'Europa.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Molte </a:t>
            </a:r>
            <a:r>
              <a:rPr lang="it-IT" sz="1700" i="1">
                <a:ln w="9525">
                  <a:noFill/>
                  <a:prstDash val="solid"/>
                </a:ln>
                <a:solidFill>
                  <a:srgbClr val="006600"/>
                </a:solidFill>
                <a:latin typeface="Nadianne" panose="03020902050305070206" pitchFamily="66" charset="0"/>
                <a:cs typeface="Arial" charset="0"/>
              </a:rPr>
              <a:t>leggende sono collegati con la storia del castello. La costruzione di un nuovo castello in pietra risale al </a:t>
            </a:r>
            <a:r>
              <a:rPr lang="it-IT" sz="1700" i="1" smtClean="0">
                <a:ln w="9525">
                  <a:noFill/>
                  <a:prstDash val="solid"/>
                </a:ln>
                <a:solidFill>
                  <a:srgbClr val="006600"/>
                </a:solidFill>
                <a:latin typeface="Nadianne" panose="03020902050305070206" pitchFamily="66" charset="0"/>
                <a:cs typeface="Arial" charset="0"/>
              </a:rPr>
              <a:t>X</a:t>
            </a:r>
            <a:r>
              <a:rPr lang="sk-SK" sz="1700" i="1">
                <a:ln w="9525">
                  <a:noFill/>
                  <a:prstDash val="solid"/>
                </a:ln>
                <a:solidFill>
                  <a:srgbClr val="006600"/>
                </a:solidFill>
                <a:latin typeface="Nadianne" panose="03020902050305070206" pitchFamily="66" charset="0"/>
                <a:cs typeface="Arial" charset="0"/>
              </a:rPr>
              <a:t> </a:t>
            </a:r>
            <a:r>
              <a:rPr lang="sk-SK" sz="1700" i="1" baseline="30000" smtClean="0">
                <a:ln w="9525">
                  <a:noFill/>
                  <a:prstDash val="solid"/>
                </a:ln>
                <a:solidFill>
                  <a:srgbClr val="006600"/>
                </a:solidFill>
                <a:latin typeface="Nadianne" panose="03020902050305070206" pitchFamily="66" charset="0"/>
                <a:cs typeface="Arial" charset="0"/>
              </a:rPr>
              <a:t>0</a:t>
            </a:r>
            <a:r>
              <a:rPr lang="it-IT" sz="1700" i="1" smtClean="0">
                <a:ln w="9525">
                  <a:noFill/>
                  <a:prstDash val="solid"/>
                </a:ln>
                <a:solidFill>
                  <a:srgbClr val="006600"/>
                </a:solidFill>
                <a:latin typeface="Nadianne" panose="03020902050305070206" pitchFamily="66" charset="0"/>
                <a:cs typeface="Arial" charset="0"/>
              </a:rPr>
              <a:t> </a:t>
            </a:r>
            <a:r>
              <a:rPr lang="it-IT" sz="1700" i="1">
                <a:ln w="9525">
                  <a:noFill/>
                  <a:prstDash val="solid"/>
                </a:ln>
                <a:solidFill>
                  <a:srgbClr val="006600"/>
                </a:solidFill>
                <a:latin typeface="Nadianne" panose="03020902050305070206" pitchFamily="66" charset="0"/>
                <a:cs typeface="Arial" charset="0"/>
              </a:rPr>
              <a:t>secolo. </a:t>
            </a:r>
            <a:r>
              <a:rPr lang="it-IT" sz="1700" i="1" smtClean="0">
                <a:ln w="9525">
                  <a:noFill/>
                  <a:prstDash val="solid"/>
                </a:ln>
                <a:solidFill>
                  <a:srgbClr val="006600"/>
                </a:solidFill>
                <a:latin typeface="Nadianne" panose="03020902050305070206" pitchFamily="66" charset="0"/>
                <a:cs typeface="Arial" charset="0"/>
              </a:rPr>
              <a:t>Il </a:t>
            </a:r>
            <a:r>
              <a:rPr lang="it-IT" sz="1700" i="1">
                <a:ln w="9525">
                  <a:noFill/>
                  <a:prstDash val="solid"/>
                </a:ln>
                <a:solidFill>
                  <a:srgbClr val="006600"/>
                </a:solidFill>
                <a:latin typeface="Nadianne" panose="03020902050305070206" pitchFamily="66" charset="0"/>
                <a:cs typeface="Arial" charset="0"/>
              </a:rPr>
              <a:t>massiccio edificio rettangolare ha quattro torri angolari.</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628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Parte </a:t>
            </a:r>
            <a:r>
              <a:rPr lang="it-IT" sz="1700" i="1">
                <a:ln w="9525">
                  <a:noFill/>
                  <a:prstDash val="solid"/>
                </a:ln>
                <a:solidFill>
                  <a:srgbClr val="006600"/>
                </a:solidFill>
                <a:latin typeface="Nadianne" panose="03020902050305070206" pitchFamily="66" charset="0"/>
                <a:cs typeface="Arial" charset="0"/>
              </a:rPr>
              <a:t>delle pareti esterne e corridoi interni sono frammenti di vecchi elementi di design gotico e rinascimentale.</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A </a:t>
            </a:r>
            <a:r>
              <a:rPr lang="it-IT" sz="1700" i="1">
                <a:ln w="9525">
                  <a:noFill/>
                  <a:prstDash val="solid"/>
                </a:ln>
                <a:solidFill>
                  <a:srgbClr val="006600"/>
                </a:solidFill>
                <a:latin typeface="Nadianne" panose="03020902050305070206" pitchFamily="66" charset="0"/>
                <a:cs typeface="Arial" charset="0"/>
              </a:rPr>
              <a:t>causa delle sue dimensioni e posizione, il castello è stato una caratteristica dominante della città per secoli. La sua posizione offre una vista eccellente di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0804655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A pozsonyi vár  </a:t>
            </a:r>
            <a:r>
              <a:rPr lang="sk-SK" sz="2400" i="1" u="sng" smtClean="0">
                <a:ln w="9525">
                  <a:solidFill>
                    <a:prstClr val="white"/>
                  </a:solidFill>
                  <a:prstDash val="solid"/>
                </a:ln>
                <a:solidFill>
                  <a:srgbClr val="006600"/>
                </a:solidFill>
                <a:latin typeface="Nadianne" panose="03020902050305070206" pitchFamily="66" charset="0"/>
                <a:cs typeface="Arial" charset="0"/>
              </a:rPr>
              <a:t>/  Szlovákia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Zene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Év :		2015</a:t>
            </a:r>
          </a:p>
        </p:txBody>
      </p:sp>
      <p:sp>
        <p:nvSpPr>
          <p:cNvPr id="6" name="BlokTextu 5"/>
          <p:cNvSpPr txBox="1"/>
          <p:nvPr/>
        </p:nvSpPr>
        <p:spPr>
          <a:xfrm>
            <a:off x="6804248" y="4357965"/>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 </a:t>
            </a:r>
            <a:r>
              <a:rPr lang="hu-HU" sz="1700" i="1">
                <a:ln w="9525">
                  <a:noFill/>
                  <a:prstDash val="solid"/>
                </a:ln>
                <a:solidFill>
                  <a:srgbClr val="006600"/>
                </a:solidFill>
                <a:latin typeface="Nadianne" panose="03020902050305070206" pitchFamily="66" charset="0"/>
                <a:cs typeface="Arial" charset="0"/>
              </a:rPr>
              <a:t>pozsonyi vár a Kis Kárpátoknak egy elszigetelt sziklás hegyén található, közvetlenül a Duna ball partján. A várhegy évezredek óta lakott amit kitűnő stratégiai pozíciójának köszönhet - Európa szívében.</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Sok </a:t>
            </a:r>
            <a:r>
              <a:rPr lang="hu-HU" sz="1700" i="1">
                <a:ln w="9525">
                  <a:noFill/>
                  <a:prstDash val="solid"/>
                </a:ln>
                <a:solidFill>
                  <a:srgbClr val="006600"/>
                </a:solidFill>
                <a:latin typeface="Nadianne" panose="03020902050305070206" pitchFamily="66" charset="0"/>
                <a:cs typeface="Arial" charset="0"/>
              </a:rPr>
              <a:t>legenda kapcsolódik a vár történetéhez. Az új kő vár építése a X. században kezdődött el.</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A </a:t>
            </a:r>
            <a:r>
              <a:rPr lang="hu-HU" sz="1700" i="1">
                <a:ln w="9525">
                  <a:noFill/>
                  <a:prstDash val="solid"/>
                </a:ln>
                <a:solidFill>
                  <a:srgbClr val="006600"/>
                </a:solidFill>
                <a:latin typeface="Nadianne" panose="03020902050305070206" pitchFamily="66" charset="0"/>
                <a:cs typeface="Arial" charset="0"/>
              </a:rPr>
              <a:t>vár egy hatalmas négy saroktornyos téglalap alakú épület. A külső falak és belső folyosók a régi gótikus és reneszánsz építőelemek egyes töredékeit foglalják magukba.</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hu-HU" sz="1700" i="1" smtClean="0">
                <a:ln w="9525">
                  <a:noFill/>
                  <a:prstDash val="solid"/>
                </a:ln>
                <a:solidFill>
                  <a:srgbClr val="006600"/>
                </a:solidFill>
                <a:latin typeface="Nadianne" panose="03020902050305070206" pitchFamily="66" charset="0"/>
                <a:cs typeface="Arial" charset="0"/>
              </a:rPr>
              <a:t>Méreteiből </a:t>
            </a:r>
            <a:r>
              <a:rPr lang="hu-HU" sz="1700" i="1">
                <a:ln w="9525">
                  <a:noFill/>
                  <a:prstDash val="solid"/>
                </a:ln>
                <a:solidFill>
                  <a:srgbClr val="006600"/>
                </a:solidFill>
                <a:latin typeface="Nadianne" panose="03020902050305070206" pitchFamily="66" charset="0"/>
                <a:cs typeface="Arial" charset="0"/>
              </a:rPr>
              <a:t>és </a:t>
            </a:r>
            <a:r>
              <a:rPr lang="hu-HU" sz="1700" i="1" smtClean="0">
                <a:ln w="9525">
                  <a:noFill/>
                  <a:prstDash val="solid"/>
                </a:ln>
                <a:solidFill>
                  <a:srgbClr val="006600"/>
                </a:solidFill>
                <a:latin typeface="Nadianne" panose="03020902050305070206" pitchFamily="66" charset="0"/>
                <a:cs typeface="Arial" charset="0"/>
              </a:rPr>
              <a:t>elhelyezéséből </a:t>
            </a:r>
            <a:r>
              <a:rPr lang="hu-HU" sz="1700" i="1">
                <a:ln w="9525">
                  <a:noFill/>
                  <a:prstDash val="solid"/>
                </a:ln>
                <a:solidFill>
                  <a:srgbClr val="006600"/>
                </a:solidFill>
                <a:latin typeface="Nadianne" panose="03020902050305070206" pitchFamily="66" charset="0"/>
                <a:cs typeface="Arial" charset="0"/>
              </a:rPr>
              <a:t>kifolyólag a vár Pozsony domináns eleme volt évszázadokon keresztül. A várból kiváló kilátás nyílik az egész városra.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14435983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0">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el-GR" sz="2400" b="1" i="1" u="sng">
                <a:ln w="9525">
                  <a:solidFill>
                    <a:schemeClr val="accent3">
                      <a:lumMod val="75000"/>
                    </a:schemeClr>
                  </a:solidFill>
                  <a:prstDash val="solid"/>
                </a:ln>
                <a:solidFill>
                  <a:srgbClr val="006600"/>
                </a:solidFill>
                <a:latin typeface="Nadianne" panose="03020902050305070206" pitchFamily="66" charset="0"/>
                <a:cs typeface="Arial" charset="0"/>
              </a:rPr>
              <a:t>Κάστρο της Μπρατισλάβα</a:t>
            </a:r>
            <a:r>
              <a:rPr lang="sk-SK" sz="2400" i="1" u="sng" smtClean="0">
                <a:ln w="9525">
                  <a:solidFill>
                    <a:schemeClr val="accent3">
                      <a:lumMod val="75000"/>
                    </a:schemeClr>
                  </a:solidFill>
                  <a:prstDash val="solid"/>
                </a:ln>
                <a:solidFill>
                  <a:srgbClr val="006600"/>
                </a:solidFill>
                <a:latin typeface="Nadianne" panose="03020902050305070206" pitchFamily="66" charset="0"/>
                <a:cs typeface="Arial" charset="0"/>
              </a:rPr>
              <a:t>  /  </a:t>
            </a:r>
            <a:r>
              <a:rPr lang="el-GR" sz="2400" b="1" i="1" u="sng" smtClean="0">
                <a:ln w="9525">
                  <a:solidFill>
                    <a:schemeClr val="accent3">
                      <a:lumMod val="75000"/>
                    </a:schemeClr>
                  </a:solidFill>
                  <a:prstDash val="solid"/>
                </a:ln>
                <a:solidFill>
                  <a:srgbClr val="006600"/>
                </a:solidFill>
                <a:latin typeface="Nadianne" panose="03020902050305070206" pitchFamily="66" charset="0"/>
                <a:cs typeface="Arial" charset="0"/>
              </a:rPr>
              <a:t>Σλοβακίας</a:t>
            </a:r>
            <a:endParaRPr lang="sk-SK" sz="2400" b="1" i="1" u="sng">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6048244"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Μουσική</a:t>
            </a:r>
            <a:r>
              <a:rPr lang="sk-SK" sz="1400" i="1" smtClean="0">
                <a:ln w="9525">
                  <a:noFill/>
                  <a:prstDash val="solid"/>
                </a:ln>
                <a:solidFill>
                  <a:srgbClr val="006600"/>
                </a:solidFill>
                <a:latin typeface="Nadianne" panose="03020902050305070206" pitchFamily="66" charset="0"/>
                <a:cs typeface="Arial" charset="0"/>
              </a:rPr>
              <a:t>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Φωτογραφίες</a:t>
            </a:r>
            <a:r>
              <a:rPr lang="sk-SK" sz="1400" i="1" smtClean="0">
                <a:ln w="9525">
                  <a:noFill/>
                  <a:prstDash val="solid"/>
                </a:ln>
                <a:solidFill>
                  <a:srgbClr val="006600"/>
                </a:solidFill>
                <a:latin typeface="Nadianne" panose="03020902050305070206" pitchFamily="66" charset="0"/>
                <a:cs typeface="Arial" charset="0"/>
              </a:rPr>
              <a:t> :		</a:t>
            </a:r>
            <a:r>
              <a:rPr lang="el-GR" sz="1400" b="1" i="1" smtClean="0">
                <a:ln w="9525">
                  <a:solidFill>
                    <a:srgbClr val="006600"/>
                  </a:solidFill>
                  <a:prstDash val="solid"/>
                </a:ln>
                <a:solidFill>
                  <a:srgbClr val="006600"/>
                </a:solidFill>
                <a:latin typeface="Nadianne" panose="03020902050305070206" pitchFamily="66" charset="0"/>
                <a:cs typeface="Arial" charset="0"/>
              </a:rPr>
              <a:t>ιδιωτικές</a:t>
            </a:r>
            <a:endParaRPr lang="sk-SK" sz="1400" b="1"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Ηλεκτρονική </a:t>
            </a:r>
            <a:r>
              <a:rPr lang="el-GR" sz="1400" b="1" i="1">
                <a:ln w="9525">
                  <a:solidFill>
                    <a:srgbClr val="006600"/>
                  </a:solidFill>
                  <a:prstDash val="solid"/>
                </a:ln>
                <a:solidFill>
                  <a:srgbClr val="006600"/>
                </a:solidFill>
                <a:latin typeface="Nadianne" panose="03020902050305070206" pitchFamily="66" charset="0"/>
                <a:cs typeface="Arial" charset="0"/>
              </a:rPr>
              <a:t>Διεύθυνση</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el-GR" sz="1400" b="1" i="1" smtClean="0">
                <a:ln w="9525">
                  <a:solidFill>
                    <a:srgbClr val="006600"/>
                  </a:solidFill>
                  <a:prstDash val="solid"/>
                </a:ln>
                <a:solidFill>
                  <a:srgbClr val="006600"/>
                </a:solidFill>
                <a:latin typeface="Nadianne" panose="03020902050305070206" pitchFamily="66" charset="0"/>
                <a:cs typeface="Arial" charset="0"/>
              </a:rPr>
              <a:t>Συλλογή</a:t>
            </a:r>
            <a:r>
              <a:rPr lang="sk-SK" sz="1400" i="1" smtClean="0">
                <a:ln w="9525">
                  <a:noFill/>
                  <a:prstDash val="solid"/>
                </a:ln>
                <a:solidFill>
                  <a:srgbClr val="006600"/>
                </a:solidFill>
                <a:latin typeface="Nadianne" panose="03020902050305070206" pitchFamily="66" charset="0"/>
                <a:cs typeface="Arial" charset="0"/>
              </a:rPr>
              <a:t> :			Steve</a:t>
            </a:r>
          </a:p>
          <a:p>
            <a:pPr algn="just" fontAlgn="base">
              <a:spcBef>
                <a:spcPct val="0"/>
              </a:spcBef>
              <a:spcAft>
                <a:spcPct val="0"/>
              </a:spcAft>
              <a:defRPr/>
            </a:pPr>
            <a:r>
              <a:rPr lang="el-GR" sz="1400" b="1" i="1">
                <a:ln w="9525">
                  <a:solidFill>
                    <a:srgbClr val="006600"/>
                  </a:solidFill>
                  <a:prstDash val="solid"/>
                </a:ln>
                <a:solidFill>
                  <a:srgbClr val="006600"/>
                </a:solidFill>
                <a:latin typeface="Nadianne" panose="03020902050305070206" pitchFamily="66" charset="0"/>
                <a:cs typeface="Arial" charset="0"/>
              </a:rPr>
              <a:t>Έτος</a:t>
            </a:r>
            <a:r>
              <a:rPr lang="sk-SK" sz="1400" i="1" smtClean="0">
                <a:ln w="9525">
                  <a:noFill/>
                  <a:prstDash val="solid"/>
                </a:ln>
                <a:solidFill>
                  <a:srgbClr val="006600"/>
                </a:solidFill>
                <a:latin typeface="Nadianne" panose="03020902050305070206" pitchFamily="66" charset="0"/>
                <a:cs typeface="Arial" charset="0"/>
              </a:rPr>
              <a:t> :			2015</a:t>
            </a:r>
          </a:p>
        </p:txBody>
      </p:sp>
      <p:sp>
        <p:nvSpPr>
          <p:cNvPr id="6" name="BlokTextu 5"/>
          <p:cNvSpPr txBox="1"/>
          <p:nvPr/>
        </p:nvSpPr>
        <p:spPr>
          <a:xfrm>
            <a:off x="7020272" y="393110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56000"/>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48000"/>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Λ</a:t>
            </a:r>
            <a:r>
              <a:rPr lang="sk-SK" sz="1700" b="1" i="1" smtClean="0">
                <a:ln w="9525">
                  <a:solidFill>
                    <a:schemeClr val="accent3">
                      <a:lumMod val="75000"/>
                    </a:schemeClr>
                  </a:solidFill>
                  <a:prstDash val="solid"/>
                </a:ln>
                <a:solidFill>
                  <a:srgbClr val="006600"/>
                </a:solidFill>
                <a:latin typeface="Nadianne" panose="03020902050305070206" pitchFamily="66" charset="0"/>
                <a:cs typeface="Arial" charset="0"/>
              </a:rPr>
              <a:t>.</a:t>
            </a:r>
            <a:endParaRPr lang="sk-SK" sz="1700" b="1" i="1">
              <a:ln w="9525">
                <a:solidFill>
                  <a:schemeClr val="accent3">
                    <a:lumMod val="75000"/>
                  </a:schemeClr>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988000"/>
            <a:ext cx="7848600" cy="3539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el-GR" sz="1700" b="1" i="1" smtClean="0">
                <a:ln w="9525">
                  <a:solidFill>
                    <a:schemeClr val="accent3">
                      <a:lumMod val="75000"/>
                    </a:schemeClr>
                  </a:solidFill>
                  <a:prstDash val="solid"/>
                </a:ln>
                <a:solidFill>
                  <a:srgbClr val="006600"/>
                </a:solidFill>
                <a:latin typeface="Nadianne" panose="03020902050305070206" pitchFamily="66" charset="0"/>
                <a:cs typeface="Arial" charset="0"/>
              </a:rPr>
              <a:t>Τ</a:t>
            </a:r>
            <a:r>
              <a:rPr lang="sk-SK"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2120"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78580759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2400" i="1" u="sng">
                <a:ln w="9525">
                  <a:solidFill>
                    <a:prstClr val="white"/>
                  </a:solidFill>
                  <a:prstDash val="solid"/>
                </a:ln>
                <a:solidFill>
                  <a:srgbClr val="006600"/>
                </a:solidFill>
                <a:latin typeface="Nadianne" panose="03020902050305070206" pitchFamily="66" charset="0"/>
                <a:cs typeface="Arial" charset="0"/>
              </a:rPr>
              <a:t>Castelul Bratislava</a:t>
            </a:r>
            <a:r>
              <a:rPr lang="sk-SK" sz="2400" i="1" u="sng" smtClean="0">
                <a:ln w="9525">
                  <a:solidFill>
                    <a:prstClr val="white"/>
                  </a:solidFill>
                  <a:prstDash val="solid"/>
                </a:ln>
                <a:solidFill>
                  <a:srgbClr val="006600"/>
                </a:solidFill>
                <a:latin typeface="Nadianne" panose="03020902050305070206" pitchFamily="66" charset="0"/>
                <a:cs typeface="Arial" charset="0"/>
              </a:rPr>
              <a:t>  /  Slovacia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Muzica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Data :		2015</a:t>
            </a:r>
          </a:p>
        </p:txBody>
      </p:sp>
      <p:sp>
        <p:nvSpPr>
          <p:cNvPr id="6" name="BlokTextu 5"/>
          <p:cNvSpPr txBox="1"/>
          <p:nvPr/>
        </p:nvSpPr>
        <p:spPr>
          <a:xfrm>
            <a:off x="7020272" y="407707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Castelul </a:t>
            </a:r>
            <a:r>
              <a:rPr lang="vi-VN" sz="1700" i="1">
                <a:ln w="9525">
                  <a:noFill/>
                  <a:prstDash val="solid"/>
                </a:ln>
                <a:solidFill>
                  <a:srgbClr val="006600"/>
                </a:solidFill>
                <a:latin typeface="Nadianne" panose="03020902050305070206" pitchFamily="66" charset="0"/>
                <a:cs typeface="Arial" charset="0"/>
              </a:rPr>
              <a:t>Bratislava se află pe un deal stâncos izolat din </a:t>
            </a:r>
            <a:r>
              <a:rPr lang="vi-VN" sz="1700" i="1" smtClean="0">
                <a:ln w="9525">
                  <a:noFill/>
                  <a:prstDash val="solid"/>
                </a:ln>
                <a:solidFill>
                  <a:srgbClr val="006600"/>
                </a:solidFill>
                <a:latin typeface="Nadianne" panose="03020902050305070206" pitchFamily="66" charset="0"/>
                <a:cs typeface="Arial" charset="0"/>
              </a:rPr>
              <a:t>Carpaţii </a:t>
            </a:r>
            <a:r>
              <a:rPr lang="vi-VN" sz="1700" i="1">
                <a:ln w="9525">
                  <a:noFill/>
                  <a:prstDash val="solid"/>
                </a:ln>
                <a:solidFill>
                  <a:srgbClr val="006600"/>
                </a:solidFill>
                <a:latin typeface="Nadianne" panose="03020902050305070206" pitchFamily="66" charset="0"/>
                <a:cs typeface="Arial" charset="0"/>
              </a:rPr>
              <a:t>Mici, în preajma Dunării. Datorită </a:t>
            </a:r>
            <a:r>
              <a:rPr lang="vi-VN" sz="1700" i="1" smtClean="0">
                <a:ln w="9525">
                  <a:noFill/>
                  <a:prstDash val="solid"/>
                </a:ln>
                <a:solidFill>
                  <a:srgbClr val="006600"/>
                </a:solidFill>
                <a:latin typeface="Nadianne" panose="03020902050305070206" pitchFamily="66" charset="0"/>
                <a:cs typeface="Arial" charset="0"/>
              </a:rPr>
              <a:t>poziţiei </a:t>
            </a:r>
            <a:r>
              <a:rPr lang="vi-VN" sz="1700" i="1">
                <a:ln w="9525">
                  <a:noFill/>
                  <a:prstDash val="solid"/>
                </a:ln>
                <a:solidFill>
                  <a:srgbClr val="006600"/>
                </a:solidFill>
                <a:latin typeface="Nadianne" panose="03020902050305070206" pitchFamily="66" charset="0"/>
                <a:cs typeface="Arial" charset="0"/>
              </a:rPr>
              <a:t>sale strategice în centrul Europei, dealul a fost locuit de mii de ani.</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620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Multe </a:t>
            </a:r>
            <a:r>
              <a:rPr lang="vi-VN" sz="1700" i="1">
                <a:ln w="9525">
                  <a:noFill/>
                  <a:prstDash val="solid"/>
                </a:ln>
                <a:solidFill>
                  <a:srgbClr val="006600"/>
                </a:solidFill>
                <a:latin typeface="Nadianne" panose="03020902050305070206" pitchFamily="66" charset="0"/>
                <a:cs typeface="Arial" charset="0"/>
              </a:rPr>
              <a:t>legende sunt legate de istoria Castelului, a cărui construcţie de piatră, cu patru turnuri de colţ, a început în secolul al 10-lea</a:t>
            </a:r>
            <a:r>
              <a:rPr lang="vi-VN" sz="1700" i="1" smtClean="0">
                <a:ln w="9525">
                  <a:noFill/>
                  <a:prstDash val="solid"/>
                </a:ln>
                <a:solidFill>
                  <a:srgbClr val="006600"/>
                </a:solidFill>
                <a:latin typeface="Nadianne" panose="03020902050305070206" pitchFamily="66" charset="0"/>
                <a:cs typeface="Arial" charset="0"/>
              </a:rPr>
              <a:t>.</a:t>
            </a:r>
            <a:endParaRPr lang="vi-VN"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1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O </a:t>
            </a:r>
            <a:r>
              <a:rPr lang="vi-VN" sz="1700" i="1">
                <a:ln w="9525">
                  <a:noFill/>
                  <a:prstDash val="solid"/>
                </a:ln>
                <a:solidFill>
                  <a:srgbClr val="006600"/>
                </a:solidFill>
                <a:latin typeface="Nadianne" panose="03020902050305070206" pitchFamily="66" charset="0"/>
                <a:cs typeface="Arial" charset="0"/>
              </a:rPr>
              <a:t>parte din zidurile exterioare </a:t>
            </a:r>
            <a:r>
              <a:rPr lang="vi-VN" sz="1700" i="1" smtClean="0">
                <a:ln w="9525">
                  <a:noFill/>
                  <a:prstDash val="solid"/>
                </a:ln>
                <a:solidFill>
                  <a:srgbClr val="006600"/>
                </a:solidFill>
                <a:latin typeface="Nadianne" panose="03020902050305070206" pitchFamily="66" charset="0"/>
                <a:cs typeface="Arial" charset="0"/>
              </a:rPr>
              <a:t>şi </a:t>
            </a:r>
            <a:r>
              <a:rPr lang="vi-VN" sz="1700" i="1">
                <a:ln w="9525">
                  <a:noFill/>
                  <a:prstDash val="solid"/>
                </a:ln>
                <a:solidFill>
                  <a:srgbClr val="006600"/>
                </a:solidFill>
                <a:latin typeface="Nadianne" panose="03020902050305070206" pitchFamily="66" charset="0"/>
                <a:cs typeface="Arial" charset="0"/>
              </a:rPr>
              <a:t>coridoarele interioare sunt decorate cu elemente gotice </a:t>
            </a:r>
            <a:r>
              <a:rPr lang="vi-VN" sz="1700" i="1" smtClean="0">
                <a:ln w="9525">
                  <a:noFill/>
                  <a:prstDash val="solid"/>
                </a:ln>
                <a:solidFill>
                  <a:srgbClr val="006600"/>
                </a:solidFill>
                <a:latin typeface="Nadianne" panose="03020902050305070206" pitchFamily="66" charset="0"/>
                <a:cs typeface="Arial" charset="0"/>
              </a:rPr>
              <a:t>şi </a:t>
            </a:r>
            <a:r>
              <a:rPr lang="vi-VN" sz="1700" i="1">
                <a:ln w="9525">
                  <a:noFill/>
                  <a:prstDash val="solid"/>
                </a:ln>
                <a:solidFill>
                  <a:srgbClr val="006600"/>
                </a:solidFill>
                <a:latin typeface="Nadianne" panose="03020902050305070206" pitchFamily="66" charset="0"/>
                <a:cs typeface="Arial" charset="0"/>
              </a:rPr>
              <a:t>renascentiste vechi</a:t>
            </a:r>
            <a:r>
              <a:rPr lang="vi-VN" sz="1700" i="1" smtClean="0">
                <a:ln w="9525">
                  <a:noFill/>
                  <a:prstDash val="solid"/>
                </a:ln>
                <a:solidFill>
                  <a:srgbClr val="006600"/>
                </a:solidFill>
                <a:latin typeface="Nadianne" panose="03020902050305070206" pitchFamily="66" charset="0"/>
                <a:cs typeface="Arial" charset="0"/>
              </a:rPr>
              <a:t>.</a:t>
            </a:r>
            <a:endParaRPr lang="vi-VN" sz="1700" i="1">
              <a:ln w="9525">
                <a:noFill/>
                <a:prstDash val="solid"/>
              </a:ln>
              <a:solidFill>
                <a:srgbClr val="006600"/>
              </a:solidFill>
              <a:latin typeface="Nadianne" panose="03020902050305070206" pitchFamily="66" charset="0"/>
              <a:cs typeface="Arial" charset="0"/>
            </a:endParaRPr>
          </a:p>
        </p:txBody>
      </p:sp>
      <p:pic>
        <p:nvPicPr>
          <p:cNvPr id="10" name="Obrázok 9"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5" name="Obrázok 14">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3" name="BlokTextu 12"/>
          <p:cNvSpPr txBox="1"/>
          <p:nvPr/>
        </p:nvSpPr>
        <p:spPr>
          <a:xfrm>
            <a:off x="720000" y="291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vi-VN" sz="1700" i="1" smtClean="0">
                <a:ln w="9525">
                  <a:noFill/>
                  <a:prstDash val="solid"/>
                </a:ln>
                <a:solidFill>
                  <a:srgbClr val="006600"/>
                </a:solidFill>
                <a:latin typeface="Nadianne" panose="03020902050305070206" pitchFamily="66" charset="0"/>
                <a:cs typeface="Arial" charset="0"/>
              </a:rPr>
              <a:t>Din </a:t>
            </a:r>
            <a:r>
              <a:rPr lang="vi-VN" sz="1700" i="1">
                <a:ln w="9525">
                  <a:noFill/>
                  <a:prstDash val="solid"/>
                </a:ln>
                <a:solidFill>
                  <a:srgbClr val="006600"/>
                </a:solidFill>
                <a:latin typeface="Nadianne" panose="03020902050305070206" pitchFamily="66" charset="0"/>
                <a:cs typeface="Arial" charset="0"/>
              </a:rPr>
              <a:t>cauza dimensiunii </a:t>
            </a:r>
            <a:r>
              <a:rPr lang="vi-VN" sz="1700" i="1" smtClean="0">
                <a:ln w="9525">
                  <a:noFill/>
                  <a:prstDash val="solid"/>
                </a:ln>
                <a:solidFill>
                  <a:srgbClr val="006600"/>
                </a:solidFill>
                <a:latin typeface="Nadianne" panose="03020902050305070206" pitchFamily="66" charset="0"/>
                <a:cs typeface="Arial" charset="0"/>
              </a:rPr>
              <a:t>şi locaţiei </a:t>
            </a:r>
            <a:r>
              <a:rPr lang="vi-VN" sz="1700" i="1">
                <a:ln w="9525">
                  <a:noFill/>
                  <a:prstDash val="solid"/>
                </a:ln>
                <a:solidFill>
                  <a:srgbClr val="006600"/>
                </a:solidFill>
                <a:latin typeface="Nadianne" panose="03020902050305070206" pitchFamily="66" charset="0"/>
                <a:cs typeface="Arial" charset="0"/>
              </a:rPr>
              <a:t>sale, Castelul a fost şi a rămas un obiectiv dominant al </a:t>
            </a:r>
            <a:r>
              <a:rPr lang="vi-VN" sz="1700" i="1" smtClean="0">
                <a:ln w="9525">
                  <a:noFill/>
                  <a:prstDash val="solid"/>
                </a:ln>
                <a:solidFill>
                  <a:srgbClr val="006600"/>
                </a:solidFill>
                <a:latin typeface="Nadianne" panose="03020902050305070206" pitchFamily="66" charset="0"/>
                <a:cs typeface="Arial" charset="0"/>
              </a:rPr>
              <a:t>oraşului </a:t>
            </a:r>
            <a:r>
              <a:rPr lang="vi-VN" sz="1700" i="1">
                <a:ln w="9525">
                  <a:noFill/>
                  <a:prstDash val="solid"/>
                </a:ln>
                <a:solidFill>
                  <a:srgbClr val="006600"/>
                </a:solidFill>
                <a:latin typeface="Nadianne" panose="03020902050305070206" pitchFamily="66" charset="0"/>
                <a:cs typeface="Arial" charset="0"/>
              </a:rPr>
              <a:t>timp de secole, </a:t>
            </a:r>
            <a:r>
              <a:rPr lang="vi-VN" sz="1700" i="1" smtClean="0">
                <a:ln w="9525">
                  <a:noFill/>
                  <a:prstDash val="solid"/>
                </a:ln>
                <a:solidFill>
                  <a:srgbClr val="006600"/>
                </a:solidFill>
                <a:latin typeface="Nadianne" panose="03020902050305070206" pitchFamily="66" charset="0"/>
                <a:cs typeface="Arial" charset="0"/>
              </a:rPr>
              <a:t>poziţia </a:t>
            </a:r>
            <a:r>
              <a:rPr lang="vi-VN" sz="1700" i="1">
                <a:ln w="9525">
                  <a:noFill/>
                  <a:prstDash val="solid"/>
                </a:ln>
                <a:solidFill>
                  <a:srgbClr val="006600"/>
                </a:solidFill>
                <a:latin typeface="Nadianne" panose="03020902050305070206" pitchFamily="66" charset="0"/>
                <a:cs typeface="Arial" charset="0"/>
              </a:rPr>
              <a:t>sa oferind vederi panoramice excelente asupra oraşului Bratislava.</a:t>
            </a:r>
            <a:endParaRPr lang="sk-SK" sz="1700" i="1">
              <a:ln w="9525">
                <a:noFill/>
                <a:prstDash val="solid"/>
              </a:ln>
              <a:solidFill>
                <a:srgbClr val="006600"/>
              </a:solidFill>
              <a:latin typeface="Nadianne" panose="03020902050305070206" pitchFamily="66" charset="0"/>
              <a:cs typeface="Arial" charset="0"/>
            </a:endParaRPr>
          </a:p>
        </p:txBody>
      </p:sp>
    </p:spTree>
    <p:extLst>
      <p:ext uri="{BB962C8B-B14F-4D97-AF65-F5344CB8AC3E}">
        <p14:creationId xmlns:p14="http://schemas.microsoft.com/office/powerpoint/2010/main" val="41753634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2000" fill="hold"/>
                                        <p:tgtEl>
                                          <p:spTgt spid="15"/>
                                        </p:tgtEl>
                                        <p:attrNameLst>
                                          <p:attrName>ppt_w</p:attrName>
                                        </p:attrNameLst>
                                      </p:cBhvr>
                                      <p:tavLst>
                                        <p:tav tm="0">
                                          <p:val>
                                            <p:fltVal val="0"/>
                                          </p:val>
                                        </p:tav>
                                        <p:tav tm="100000">
                                          <p:val>
                                            <p:strVal val="#ppt_w"/>
                                          </p:val>
                                        </p:tav>
                                      </p:tavLst>
                                    </p:anim>
                                    <p:anim calcmode="lin" valueType="num">
                                      <p:cBhvr>
                                        <p:cTn id="43" dur="2000" fill="hold"/>
                                        <p:tgtEl>
                                          <p:spTgt spid="15"/>
                                        </p:tgtEl>
                                        <p:attrNameLst>
                                          <p:attrName>ppt_h</p:attrName>
                                        </p:attrNameLst>
                                      </p:cBhvr>
                                      <p:tavLst>
                                        <p:tav tm="0">
                                          <p:val>
                                            <p:fltVal val="0"/>
                                          </p:val>
                                        </p:tav>
                                        <p:tav tm="100000">
                                          <p:val>
                                            <p:strVal val="#ppt_h"/>
                                          </p:val>
                                        </p:tav>
                                      </p:tavLst>
                                    </p:anim>
                                    <p:animEffect transition="in" filter="fade">
                                      <p:cBhvr>
                                        <p:cTn id="44" dur="2000"/>
                                        <p:tgtEl>
                                          <p:spTgt spid="15"/>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Kasteel van Bratislava  </a:t>
            </a:r>
            <a:r>
              <a:rPr lang="sk-SK" sz="2400" i="1" u="sng" smtClean="0">
                <a:ln w="9525">
                  <a:solidFill>
                    <a:prstClr val="white"/>
                  </a:solidFill>
                  <a:prstDash val="solid"/>
                </a:ln>
                <a:solidFill>
                  <a:srgbClr val="006600"/>
                </a:solidFill>
                <a:latin typeface="Nadianne" panose="03020902050305070206" pitchFamily="66" charset="0"/>
                <a:cs typeface="Arial" charset="0"/>
              </a:rPr>
              <a:t>/  Slowakije</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Muziek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Wijnoogst :	2015</a:t>
            </a:r>
          </a:p>
        </p:txBody>
      </p:sp>
      <p:sp>
        <p:nvSpPr>
          <p:cNvPr id="6" name="BlokTextu 5"/>
          <p:cNvSpPr txBox="1"/>
          <p:nvPr/>
        </p:nvSpPr>
        <p:spPr>
          <a:xfrm>
            <a:off x="6876256" y="4548105"/>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Bratislava </a:t>
            </a:r>
            <a:r>
              <a:rPr lang="nl-NL" sz="1700" i="1">
                <a:ln w="9525">
                  <a:noFill/>
                  <a:prstDash val="solid"/>
                </a:ln>
                <a:solidFill>
                  <a:srgbClr val="006600"/>
                </a:solidFill>
                <a:latin typeface="Nadianne" panose="03020902050305070206" pitchFamily="66" charset="0"/>
                <a:cs typeface="Arial" charset="0"/>
              </a:rPr>
              <a:t>kasteel staat op een geïsoleerde rotsachtige heuvel van de Kleine Karpaten direct boven de rivier de Donau. Het kasteel heuvel is bewoond voor duizenden jaren dankzij haar strategische positie in het centrum van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Vele </a:t>
            </a:r>
            <a:r>
              <a:rPr lang="nl-NL" sz="1700" i="1">
                <a:ln w="9525">
                  <a:noFill/>
                  <a:prstDash val="solid"/>
                </a:ln>
                <a:solidFill>
                  <a:srgbClr val="006600"/>
                </a:solidFill>
                <a:latin typeface="Nadianne" panose="03020902050305070206" pitchFamily="66" charset="0"/>
                <a:cs typeface="Arial" charset="0"/>
              </a:rPr>
              <a:t>legendes zijn verbonden met de geschiedenis van het kasteel. De bouw van een nieuw kasteel van steen begon in de 10e eeuw.</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62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De </a:t>
            </a:r>
            <a:r>
              <a:rPr lang="nl-NL" sz="1700" i="1">
                <a:ln w="9525">
                  <a:noFill/>
                  <a:prstDash val="solid"/>
                </a:ln>
                <a:solidFill>
                  <a:srgbClr val="006600"/>
                </a:solidFill>
                <a:latin typeface="Nadianne" panose="03020902050305070206" pitchFamily="66" charset="0"/>
                <a:cs typeface="Arial" charset="0"/>
              </a:rPr>
              <a:t>enorme rechthoekige gebouw heeft vier hoektorens. Een deel van de buitenmuren en de binnenkant gangen zijn fragmenten van oude gotische en renaissance design elementen.</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384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nl-NL" sz="1700" i="1" smtClean="0">
                <a:ln w="9525">
                  <a:noFill/>
                  <a:prstDash val="solid"/>
                </a:ln>
                <a:solidFill>
                  <a:srgbClr val="006600"/>
                </a:solidFill>
                <a:latin typeface="Nadianne" panose="03020902050305070206" pitchFamily="66" charset="0"/>
                <a:cs typeface="Arial" charset="0"/>
              </a:rPr>
              <a:t>Vanwege </a:t>
            </a:r>
            <a:r>
              <a:rPr lang="nl-NL" sz="1700" i="1">
                <a:ln w="9525">
                  <a:noFill/>
                  <a:prstDash val="solid"/>
                </a:ln>
                <a:solidFill>
                  <a:srgbClr val="006600"/>
                </a:solidFill>
                <a:latin typeface="Nadianne" panose="03020902050305070206" pitchFamily="66" charset="0"/>
                <a:cs typeface="Arial" charset="0"/>
              </a:rPr>
              <a:t>de grootte en de locatie, is het kasteel is een dominant kenmerk van de stad voor eeuwen. De locatie biedt een prachtig uitzicht op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68166803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Bratislava Kalesi  </a:t>
            </a:r>
            <a:r>
              <a:rPr lang="sk-SK" sz="2400" i="1" u="sng" smtClean="0">
                <a:ln w="9525">
                  <a:solidFill>
                    <a:prstClr val="white"/>
                  </a:solidFill>
                  <a:prstDash val="solid"/>
                </a:ln>
                <a:solidFill>
                  <a:srgbClr val="006600"/>
                </a:solidFill>
                <a:latin typeface="Nadianne" panose="03020902050305070206" pitchFamily="66" charset="0"/>
                <a:cs typeface="Arial" charset="0"/>
              </a:rPr>
              <a:t>/  Slovakya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Müzik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Fotoğraflar :	özel</a:t>
            </a:r>
            <a:endParaRPr lang="sk-SK" sz="1400" i="1">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Yil :		2015</a:t>
            </a:r>
          </a:p>
        </p:txBody>
      </p:sp>
      <p:sp>
        <p:nvSpPr>
          <p:cNvPr id="6" name="BlokTextu 5"/>
          <p:cNvSpPr txBox="1"/>
          <p:nvPr/>
        </p:nvSpPr>
        <p:spPr>
          <a:xfrm>
            <a:off x="6876256" y="4365104"/>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Bratislava </a:t>
            </a:r>
            <a:r>
              <a:rPr lang="it-IT" sz="1700" i="1">
                <a:ln w="9525">
                  <a:noFill/>
                  <a:prstDash val="solid"/>
                </a:ln>
                <a:solidFill>
                  <a:srgbClr val="006600"/>
                </a:solidFill>
                <a:latin typeface="Nadianne" panose="03020902050305070206" pitchFamily="66" charset="0"/>
                <a:cs typeface="Arial" charset="0"/>
              </a:rPr>
              <a:t>Kalesi, Tuna nehri üzerinde Küçük Karpatlar’ın izole kayalık bir tepesinde konumlanmıştır. Kalede avrupanın merkezindeki stratejik pozisyonu sayesinde binlerce yıl oturulmuştur</a:t>
            </a:r>
            <a:r>
              <a:rPr lang="it-IT"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Birçok </a:t>
            </a:r>
            <a:r>
              <a:rPr lang="it-IT" sz="1700" i="1">
                <a:ln w="9525">
                  <a:noFill/>
                  <a:prstDash val="solid"/>
                </a:ln>
                <a:solidFill>
                  <a:srgbClr val="006600"/>
                </a:solidFill>
                <a:latin typeface="Nadianne" panose="03020902050305070206" pitchFamily="66" charset="0"/>
                <a:cs typeface="Arial" charset="0"/>
              </a:rPr>
              <a:t>efsane kalenin tarihi ile bağlantılıdır. Taştan yeni kalenin inşası 10. Yüzyılda başlamıştır.</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Masif </a:t>
            </a:r>
            <a:r>
              <a:rPr lang="it-IT" sz="1700" i="1">
                <a:ln w="9525">
                  <a:noFill/>
                  <a:prstDash val="solid"/>
                </a:ln>
                <a:solidFill>
                  <a:srgbClr val="006600"/>
                </a:solidFill>
                <a:latin typeface="Nadianne" panose="03020902050305070206" pitchFamily="66" charset="0"/>
                <a:cs typeface="Arial" charset="0"/>
              </a:rPr>
              <a:t>dikdörtgen binanın dört köşesinde kule vardır. Dış duvarların bir kısmı ve iç koridorlar eski Gotik ve Rönesans dizayn elemanlarının fragmanlarıdır.</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68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it-IT" sz="1700" i="1" smtClean="0">
                <a:ln w="9525">
                  <a:noFill/>
                  <a:prstDash val="solid"/>
                </a:ln>
                <a:solidFill>
                  <a:srgbClr val="006600"/>
                </a:solidFill>
                <a:latin typeface="Nadianne" panose="03020902050305070206" pitchFamily="66" charset="0"/>
                <a:cs typeface="Arial" charset="0"/>
              </a:rPr>
              <a:t>Büyüklüğü </a:t>
            </a:r>
            <a:r>
              <a:rPr lang="it-IT" sz="1700" i="1">
                <a:ln w="9525">
                  <a:noFill/>
                  <a:prstDash val="solid"/>
                </a:ln>
                <a:solidFill>
                  <a:srgbClr val="006600"/>
                </a:solidFill>
                <a:latin typeface="Nadianne" panose="03020902050305070206" pitchFamily="66" charset="0"/>
                <a:cs typeface="Arial" charset="0"/>
              </a:rPr>
              <a:t>ve konumu nedeniyle, yüzyıllar boyunca şehrin önemli unsurlarından biri olmuştur. Lokasyonu ile Bratislava’nın mükemmel görüntülerini sağlamaktadır.</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11626311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Bratislava slott  </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sk-SK" sz="2400" i="1" u="sng">
                <a:ln w="9525">
                  <a:solidFill>
                    <a:prstClr val="white"/>
                  </a:solidFill>
                  <a:prstDash val="solid"/>
                </a:ln>
                <a:solidFill>
                  <a:srgbClr val="006600"/>
                </a:solidFill>
                <a:latin typeface="Nadianne" panose="03020902050305070206" pitchFamily="66" charset="0"/>
                <a:cs typeface="Arial" charset="0"/>
              </a:rPr>
              <a:t>Slovakien</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Musik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 :		privat</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E-post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Sammanställt av </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sk-SK" sz="1400" i="1">
                <a:ln w="9525">
                  <a:noFill/>
                  <a:prstDash val="solid"/>
                </a:ln>
                <a:solidFill>
                  <a:srgbClr val="006600"/>
                </a:solidFill>
                <a:latin typeface="Nadianne" panose="03020902050305070206" pitchFamily="66" charset="0"/>
                <a:cs typeface="Arial" charset="0"/>
              </a:rPr>
              <a:t>År </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6757750" y="429309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Bratislava </a:t>
            </a:r>
            <a:r>
              <a:rPr lang="sv-SE" sz="1700" i="1">
                <a:ln w="9525">
                  <a:noFill/>
                  <a:prstDash val="solid"/>
                </a:ln>
                <a:solidFill>
                  <a:srgbClr val="006600"/>
                </a:solidFill>
                <a:latin typeface="Nadianne" panose="03020902050305070206" pitchFamily="66" charset="0"/>
                <a:cs typeface="Arial" charset="0"/>
              </a:rPr>
              <a:t>slott är beläget på ett isolerat klippigt berg i Malé Karpaty bergkedjan direkt över Donau floden. Slottsberget varit bebodd över tusen år tack vare sitt strategiska läge i mitten av Europa.</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6155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Många </a:t>
            </a:r>
            <a:r>
              <a:rPr lang="sv-SE" sz="1700" i="1">
                <a:ln w="9525">
                  <a:noFill/>
                  <a:prstDash val="solid"/>
                </a:ln>
                <a:solidFill>
                  <a:srgbClr val="006600"/>
                </a:solidFill>
                <a:latin typeface="Nadianne" panose="03020902050305070206" pitchFamily="66" charset="0"/>
                <a:cs typeface="Arial" charset="0"/>
              </a:rPr>
              <a:t>legender förknippas med slottets historia. Det nya stenslottet började byggas på niohundratalet.</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376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Det </a:t>
            </a:r>
            <a:r>
              <a:rPr lang="sv-SE" sz="1700" i="1">
                <a:ln w="9525">
                  <a:noFill/>
                  <a:prstDash val="solid"/>
                </a:ln>
                <a:solidFill>
                  <a:srgbClr val="006600"/>
                </a:solidFill>
                <a:latin typeface="Nadianne" panose="03020902050305070206" pitchFamily="66" charset="0"/>
                <a:cs typeface="Arial" charset="0"/>
              </a:rPr>
              <a:t>var en massiv rektangulär byggnad med fyra hörntorn. På yttre murar samt i korridorer finns fragmenten av gamla gotiska och renässans byggelement. </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13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sv-SE" sz="1700" i="1" smtClean="0">
                <a:ln w="9525">
                  <a:noFill/>
                  <a:prstDash val="solid"/>
                </a:ln>
                <a:solidFill>
                  <a:srgbClr val="006600"/>
                </a:solidFill>
                <a:latin typeface="Nadianne" panose="03020902050305070206" pitchFamily="66" charset="0"/>
                <a:cs typeface="Arial" charset="0"/>
              </a:rPr>
              <a:t>På </a:t>
            </a:r>
            <a:r>
              <a:rPr lang="sv-SE" sz="1700" i="1">
                <a:ln w="9525">
                  <a:noFill/>
                  <a:prstDash val="solid"/>
                </a:ln>
                <a:solidFill>
                  <a:srgbClr val="006600"/>
                </a:solidFill>
                <a:latin typeface="Nadianne" panose="03020902050305070206" pitchFamily="66" charset="0"/>
                <a:cs typeface="Arial" charset="0"/>
              </a:rPr>
              <a:t>grund av sin storlek och läge var slottet stadens dominant i löpet av många hundratal. Dess läge möjliggör vackra vyer över Bratislava.</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81252686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az-Cyrl-AZ" sz="2400" i="1" u="sng">
                <a:ln w="9525">
                  <a:solidFill>
                    <a:srgbClr val="006600"/>
                  </a:solidFill>
                  <a:prstDash val="solid"/>
                </a:ln>
                <a:solidFill>
                  <a:srgbClr val="006600"/>
                </a:solidFill>
                <a:latin typeface="Nadianne" panose="03020902050305070206" pitchFamily="66" charset="0"/>
                <a:cs typeface="Arial" charset="0"/>
              </a:rPr>
              <a:t>Братиславский замок</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smtClean="0">
                <a:ln w="9525">
                  <a:solidFill>
                    <a:srgbClr val="006600"/>
                  </a:solidFill>
                  <a:prstDash val="solid"/>
                </a:ln>
                <a:solidFill>
                  <a:srgbClr val="006600"/>
                </a:solidFill>
                <a:latin typeface="Nadianne" panose="03020902050305070206" pitchFamily="66" charset="0"/>
                <a:cs typeface="Arial" charset="0"/>
              </a:rPr>
              <a:t> </a:t>
            </a:r>
            <a:r>
              <a:rPr lang="sk-SK" sz="2400" i="1" u="sng" smtClean="0">
                <a:ln w="9525">
                  <a:solidFill>
                    <a:srgbClr val="006600"/>
                  </a:solidFill>
                  <a:prstDash val="solid"/>
                </a:ln>
                <a:solidFill>
                  <a:srgbClr val="006600"/>
                </a:solidFill>
                <a:latin typeface="Nadianne" panose="03020902050305070206" pitchFamily="66" charset="0"/>
                <a:cs typeface="Arial" charset="0"/>
              </a:rPr>
              <a:t>/  </a:t>
            </a:r>
            <a:r>
              <a:rPr lang="az-Cyrl-AZ" sz="2400" i="1" u="sng">
                <a:ln w="9525">
                  <a:solidFill>
                    <a:srgbClr val="006600"/>
                  </a:solidFill>
                  <a:prstDash val="solid"/>
                </a:ln>
                <a:solidFill>
                  <a:srgbClr val="006600"/>
                </a:solidFill>
                <a:latin typeface="Nadianne" panose="03020902050305070206" pitchFamily="66" charset="0"/>
                <a:cs typeface="Arial" charset="0"/>
              </a:rPr>
              <a:t>Словакия</a:t>
            </a:r>
            <a:endParaRPr lang="sk-SK" sz="2400" i="1" u="sng">
              <a:ln w="9525">
                <a:solidFill>
                  <a:srgbClr val="006600"/>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Музыка</a:t>
            </a:r>
            <a:r>
              <a:rPr lang="sk-SK" sz="1400" i="1" smtClean="0">
                <a:ln w="9525">
                  <a:noFill/>
                  <a:prstDash val="solid"/>
                </a:ln>
                <a:solidFill>
                  <a:srgbClr val="006600"/>
                </a:solidFill>
                <a:latin typeface="Nadianne" panose="03020902050305070206" pitchFamily="66" charset="0"/>
                <a:cs typeface="Arial" charset="0"/>
              </a:rPr>
              <a:t>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Фотографии </a:t>
            </a:r>
            <a:r>
              <a:rPr lang="sk-SK" sz="1400" i="1" smtClean="0">
                <a:ln w="9525">
                  <a:noFill/>
                  <a:prstDash val="solid"/>
                </a:ln>
                <a:solidFill>
                  <a:srgbClr val="006600"/>
                </a:solidFill>
                <a:latin typeface="Nadianne" panose="03020902050305070206" pitchFamily="66" charset="0"/>
                <a:cs typeface="Arial" charset="0"/>
              </a:rPr>
              <a:t> :	</a:t>
            </a:r>
            <a:r>
              <a:rPr lang="az-Cyrl-AZ" sz="1400" i="1" smtClean="0">
                <a:ln w="9525">
                  <a:solidFill>
                    <a:srgbClr val="006600"/>
                  </a:solidFill>
                  <a:prstDash val="solid"/>
                </a:ln>
                <a:solidFill>
                  <a:srgbClr val="006600"/>
                </a:solidFill>
                <a:latin typeface="Nadianne" panose="03020902050305070206" pitchFamily="66" charset="0"/>
                <a:cs typeface="Arial" charset="0"/>
              </a:rPr>
              <a:t>частные</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Э-почта</a:t>
            </a:r>
            <a:r>
              <a:rPr lang="sk-SK" sz="1400" i="1" smtClean="0">
                <a:ln w="9525">
                  <a:noFill/>
                  <a:prstDash val="solid"/>
                </a:ln>
                <a:solidFill>
                  <a:srgbClr val="006600"/>
                </a:solidFill>
                <a:latin typeface="Nadianne" panose="03020902050305070206" pitchFamily="66" charset="0"/>
                <a:cs typeface="Arial" charset="0"/>
              </a:rPr>
              <a:t>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Составил</a:t>
            </a:r>
            <a:r>
              <a:rPr lang="sk-SK" sz="1400" i="1" smtClean="0">
                <a:ln w="9525">
                  <a:noFill/>
                  <a:prstDash val="solid"/>
                </a:ln>
                <a:solidFill>
                  <a:srgbClr val="006600"/>
                </a:solidFill>
                <a:latin typeface="Nadianne" panose="03020902050305070206" pitchFamily="66" charset="0"/>
                <a:cs typeface="Arial" charset="0"/>
              </a:rPr>
              <a:t>:		Steve</a:t>
            </a:r>
          </a:p>
          <a:p>
            <a:pPr algn="just" fontAlgn="base">
              <a:spcBef>
                <a:spcPct val="0"/>
              </a:spcBef>
              <a:spcAft>
                <a:spcPct val="0"/>
              </a:spcAft>
              <a:defRPr/>
            </a:pPr>
            <a:r>
              <a:rPr lang="az-Cyrl-AZ" sz="1400" i="1">
                <a:ln w="9525">
                  <a:solidFill>
                    <a:srgbClr val="006600"/>
                  </a:solidFill>
                  <a:prstDash val="solid"/>
                </a:ln>
                <a:solidFill>
                  <a:srgbClr val="006600"/>
                </a:solidFill>
                <a:latin typeface="Nadianne" panose="03020902050305070206" pitchFamily="66" charset="0"/>
                <a:cs typeface="Arial" charset="0"/>
              </a:rPr>
              <a:t>Год</a:t>
            </a:r>
            <a:r>
              <a:rPr lang="sk-SK" sz="1400" i="1" smtClean="0">
                <a:ln w="9525">
                  <a:noFill/>
                  <a:prstDash val="solid"/>
                </a:ln>
                <a:solidFill>
                  <a:srgbClr val="006600"/>
                </a:solidFill>
                <a:latin typeface="Nadianne" panose="03020902050305070206" pitchFamily="66" charset="0"/>
                <a:cs typeface="Arial" charset="0"/>
              </a:rPr>
              <a:t> :		2015 </a:t>
            </a:r>
            <a:r>
              <a:rPr lang="az-Cyrl-AZ" sz="1400" i="1" smtClean="0">
                <a:ln w="9525">
                  <a:solidFill>
                    <a:srgbClr val="006600"/>
                  </a:solidFill>
                  <a:prstDash val="solid"/>
                </a:ln>
                <a:solidFill>
                  <a:srgbClr val="006600"/>
                </a:solidFill>
                <a:latin typeface="Nadianne" panose="03020902050305070206" pitchFamily="66" charset="0"/>
                <a:cs typeface="Arial" charset="0"/>
              </a:rPr>
              <a:t>г.</a:t>
            </a:r>
            <a:endParaRPr lang="sk-SK" sz="1400" i="1" smtClean="0">
              <a:ln w="9525">
                <a:solidFill>
                  <a:srgbClr val="006600"/>
                </a:solidFill>
                <a:prstDash val="solid"/>
              </a:ln>
              <a:solidFill>
                <a:srgbClr val="006600"/>
              </a:solidFill>
              <a:latin typeface="Nadianne" panose="03020902050305070206" pitchFamily="66" charset="0"/>
              <a:cs typeface="Arial" charset="0"/>
            </a:endParaRPr>
          </a:p>
        </p:txBody>
      </p:sp>
      <p:sp>
        <p:nvSpPr>
          <p:cNvPr id="6" name="BlokTextu 5"/>
          <p:cNvSpPr txBox="1"/>
          <p:nvPr/>
        </p:nvSpPr>
        <p:spPr>
          <a:xfrm>
            <a:off x="6804248" y="4714412"/>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20032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Братиславский </a:t>
            </a:r>
            <a:r>
              <a:rPr lang="ru-RU" i="1">
                <a:ln w="9525">
                  <a:solidFill>
                    <a:srgbClr val="006600"/>
                  </a:solidFill>
                  <a:prstDash val="solid"/>
                </a:ln>
                <a:solidFill>
                  <a:srgbClr val="006600"/>
                </a:solidFill>
                <a:latin typeface="Nadianne" panose="03020902050305070206" pitchFamily="66" charset="0"/>
                <a:cs typeface="Arial" charset="0"/>
              </a:rPr>
              <a:t>замок стоит на изолированном скалистом холме Малых Карпат непосредственно над </a:t>
            </a:r>
            <a:r>
              <a:rPr lang="ru-RU" i="1" smtClean="0">
                <a:ln w="9525">
                  <a:solidFill>
                    <a:srgbClr val="006600"/>
                  </a:solidFill>
                  <a:prstDash val="solid"/>
                </a:ln>
                <a:solidFill>
                  <a:srgbClr val="006600"/>
                </a:solidFill>
                <a:latin typeface="Nadianne" panose="03020902050305070206" pitchFamily="66" charset="0"/>
                <a:cs typeface="Arial" charset="0"/>
              </a:rPr>
              <a:t>Дунай</a:t>
            </a:r>
            <a:r>
              <a:rPr lang="ru-RU" i="1" smtClean="0">
                <a:ln w="9525">
                  <a:solidFill>
                    <a:schemeClr val="bg1">
                      <a:lumMod val="85000"/>
                    </a:schemeClr>
                  </a:solidFill>
                  <a:prstDash val="solid"/>
                </a:ln>
                <a:solidFill>
                  <a:srgbClr val="006600"/>
                </a:solidFill>
                <a:latin typeface="Nadianne" panose="03020902050305070206" pitchFamily="66" charset="0"/>
                <a:cs typeface="Arial" charset="0"/>
              </a:rPr>
              <a:t>-</a:t>
            </a:r>
            <a:r>
              <a:rPr lang="ru-RU" i="1" smtClean="0">
                <a:ln w="9525">
                  <a:solidFill>
                    <a:srgbClr val="006600"/>
                  </a:solidFill>
                  <a:prstDash val="solid"/>
                </a:ln>
                <a:solidFill>
                  <a:srgbClr val="006600"/>
                </a:solidFill>
                <a:latin typeface="Nadianne" panose="03020902050305070206" pitchFamily="66" charset="0"/>
                <a:cs typeface="Arial" charset="0"/>
              </a:rPr>
              <a:t>рекой</a:t>
            </a:r>
            <a:r>
              <a:rPr lang="ru-RU" i="1">
                <a:ln w="9525">
                  <a:solidFill>
                    <a:srgbClr val="006600"/>
                  </a:solidFill>
                  <a:prstDash val="solid"/>
                </a:ln>
                <a:solidFill>
                  <a:srgbClr val="006600"/>
                </a:solidFill>
                <a:latin typeface="Nadianne" panose="03020902050305070206" pitchFamily="66" charset="0"/>
                <a:cs typeface="Arial" charset="0"/>
              </a:rPr>
              <a:t>. Благодаря стратегическому положению в центре Европы он был впервые заселен уже тысячи лет назад</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944000"/>
            <a:ext cx="7848600" cy="646331"/>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a:ln w="9525">
                  <a:no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С </a:t>
            </a:r>
            <a:r>
              <a:rPr lang="ru-RU" i="1">
                <a:ln w="9525">
                  <a:solidFill>
                    <a:srgbClr val="006600"/>
                  </a:solidFill>
                  <a:prstDash val="solid"/>
                </a:ln>
                <a:solidFill>
                  <a:srgbClr val="006600"/>
                </a:solidFill>
                <a:latin typeface="Nadianne" panose="03020902050305070206" pitchFamily="66" charset="0"/>
                <a:cs typeface="Arial" charset="0"/>
              </a:rPr>
              <a:t>его историей связано много легенд. Строительство нового каменного замка было начато в </a:t>
            </a:r>
            <a:r>
              <a:rPr lang="ru-RU" i="1" smtClean="0">
                <a:ln w="9525">
                  <a:solidFill>
                    <a:schemeClr val="bg1">
                      <a:lumMod val="95000"/>
                    </a:schemeClr>
                  </a:solidFill>
                  <a:prstDash val="solid"/>
                </a:ln>
                <a:solidFill>
                  <a:srgbClr val="006600"/>
                </a:solidFill>
                <a:latin typeface="Nadianne" panose="03020902050305070206" pitchFamily="66" charset="0"/>
                <a:cs typeface="Arial" charset="0"/>
              </a:rPr>
              <a:t>1</a:t>
            </a:r>
            <a:r>
              <a:rPr lang="sk-SK" i="1" smtClean="0">
                <a:ln w="9525">
                  <a:solidFill>
                    <a:schemeClr val="bg1">
                      <a:lumMod val="95000"/>
                    </a:schemeClr>
                  </a:solidFill>
                  <a:prstDash val="solid"/>
                </a:ln>
                <a:solidFill>
                  <a:srgbClr val="006600"/>
                </a:solidFill>
                <a:latin typeface="Nadianne" panose="03020902050305070206" pitchFamily="66" charset="0"/>
                <a:cs typeface="Arial" charset="0"/>
              </a:rPr>
              <a:t>0</a:t>
            </a:r>
            <a:r>
              <a:rPr lang="ru-RU" i="1" smtClean="0">
                <a:ln w="9525">
                  <a:solidFill>
                    <a:schemeClr val="bg1">
                      <a:lumMod val="95000"/>
                    </a:schemeClr>
                  </a:solidFill>
                  <a:prstDash val="solid"/>
                </a:ln>
                <a:solidFill>
                  <a:srgbClr val="006600"/>
                </a:solidFill>
                <a:latin typeface="Nadianne" panose="03020902050305070206" pitchFamily="66" charset="0"/>
                <a:cs typeface="Arial" charset="0"/>
              </a:rPr>
              <a:t>-</a:t>
            </a:r>
            <a:r>
              <a:rPr lang="ru-RU" i="1" smtClean="0">
                <a:ln w="9525">
                  <a:solidFill>
                    <a:srgbClr val="006600"/>
                  </a:solidFill>
                  <a:prstDash val="solid"/>
                </a:ln>
                <a:solidFill>
                  <a:srgbClr val="006600"/>
                </a:solidFill>
                <a:latin typeface="Nadianne" panose="03020902050305070206" pitchFamily="66" charset="0"/>
                <a:cs typeface="Arial" charset="0"/>
              </a:rPr>
              <a:t>м </a:t>
            </a:r>
            <a:r>
              <a:rPr lang="ru-RU" i="1">
                <a:ln w="9525">
                  <a:solidFill>
                    <a:srgbClr val="006600"/>
                  </a:solidFill>
                  <a:prstDash val="solid"/>
                </a:ln>
                <a:solidFill>
                  <a:srgbClr val="006600"/>
                </a:solidFill>
                <a:latin typeface="Nadianne" panose="03020902050305070206" pitchFamily="66" charset="0"/>
                <a:cs typeface="Arial" charset="0"/>
              </a:rPr>
              <a:t>веке</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484000"/>
            <a:ext cx="7848600" cy="120032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Это </a:t>
            </a:r>
            <a:r>
              <a:rPr lang="ru-RU" i="1">
                <a:ln w="9525">
                  <a:solidFill>
                    <a:srgbClr val="006600"/>
                  </a:solidFill>
                  <a:prstDash val="solid"/>
                </a:ln>
                <a:solidFill>
                  <a:srgbClr val="006600"/>
                </a:solidFill>
                <a:latin typeface="Nadianne" panose="03020902050305070206" pitchFamily="66" charset="0"/>
                <a:cs typeface="Arial" charset="0"/>
              </a:rPr>
              <a:t>массивное прямоугольное здание с четырьмя угловыми башнями. Составной частью внешних стен, а также внутренних коридоров, являются фрагменты древних готических и ренессансных элементов дизайна</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564000"/>
            <a:ext cx="7848600" cy="9233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solidFill>
                    <a:srgbClr val="006600"/>
                  </a:solidFill>
                  <a:prstDash val="solid"/>
                </a:ln>
                <a:solidFill>
                  <a:srgbClr val="006600"/>
                </a:solidFill>
                <a:latin typeface="Nadianne" panose="03020902050305070206" pitchFamily="66" charset="0"/>
                <a:cs typeface="Arial" charset="0"/>
              </a:rPr>
              <a:t>     </a:t>
            </a:r>
            <a:r>
              <a:rPr lang="ru-RU" i="1" smtClean="0">
                <a:ln w="9525">
                  <a:solidFill>
                    <a:srgbClr val="006600"/>
                  </a:solidFill>
                  <a:prstDash val="solid"/>
                </a:ln>
                <a:solidFill>
                  <a:srgbClr val="006600"/>
                </a:solidFill>
                <a:latin typeface="Nadianne" panose="03020902050305070206" pitchFamily="66" charset="0"/>
                <a:cs typeface="Arial" charset="0"/>
              </a:rPr>
              <a:t>Учитывая </a:t>
            </a:r>
            <a:r>
              <a:rPr lang="ru-RU" i="1">
                <a:ln w="9525">
                  <a:solidFill>
                    <a:srgbClr val="006600"/>
                  </a:solidFill>
                  <a:prstDash val="solid"/>
                </a:ln>
                <a:solidFill>
                  <a:srgbClr val="006600"/>
                </a:solidFill>
                <a:latin typeface="Nadianne" panose="03020902050305070206" pitchFamily="66" charset="0"/>
                <a:cs typeface="Arial" charset="0"/>
              </a:rPr>
              <a:t>размер и местонахождение, замок на протяжении веков ялляется доминантой города. Его расположение предоставляет прекрасный вид на Братиславу</a:t>
            </a:r>
            <a:r>
              <a:rPr lang="ru-RU" i="1" smtClean="0">
                <a:ln w="9525">
                  <a:solidFill>
                    <a:srgbClr val="006600"/>
                  </a:solidFill>
                  <a:prstDash val="solid"/>
                </a:ln>
                <a:solidFill>
                  <a:srgbClr val="006600"/>
                </a:solidFill>
                <a:latin typeface="Nadianne" panose="03020902050305070206" pitchFamily="66" charset="0"/>
                <a:cs typeface="Arial" charset="0"/>
              </a:rPr>
              <a:t>.</a:t>
            </a:r>
            <a:endParaRPr lang="sk-SK"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40754044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a:ln w="9525">
                  <a:noFill/>
                  <a:prstDash val="solid"/>
                </a:ln>
                <a:solidFill>
                  <a:srgbClr val="006600"/>
                </a:solidFill>
                <a:latin typeface="Nadianne" panose="03020902050305070206" pitchFamily="66" charset="0"/>
                <a:cs typeface="Arial" charset="0"/>
              </a:rPr>
              <a:t>טירת </a:t>
            </a:r>
            <a:r>
              <a:rPr lang="he-IL" sz="2800" b="1" i="1" u="sng" smtClean="0">
                <a:ln w="9525">
                  <a:noFill/>
                  <a:prstDash val="solid"/>
                </a:ln>
                <a:solidFill>
                  <a:srgbClr val="006600"/>
                </a:solidFill>
                <a:latin typeface="Nadianne" panose="03020902050305070206" pitchFamily="66" charset="0"/>
                <a:cs typeface="Arial" charset="0"/>
              </a:rPr>
              <a:t>ברטיסלבה</a:t>
            </a:r>
            <a:r>
              <a:rPr lang="sk-SK" sz="2800" b="1" i="1" u="sng" smtClean="0">
                <a:ln w="9525">
                  <a:noFill/>
                  <a:prstDash val="solid"/>
                </a:ln>
                <a:solidFill>
                  <a:srgbClr val="006600"/>
                </a:solidFill>
                <a:latin typeface="Nadianne" panose="03020902050305070206" pitchFamily="66" charset="0"/>
                <a:cs typeface="Arial" charset="0"/>
              </a:rPr>
              <a:t> </a:t>
            </a:r>
            <a:r>
              <a:rPr lang="he-IL" sz="2800" b="1" i="1" u="sng" smtClean="0">
                <a:ln w="9525">
                  <a:noFill/>
                  <a:prstDash val="solid"/>
                </a:ln>
                <a:solidFill>
                  <a:srgbClr val="006600"/>
                </a:solidFill>
                <a:latin typeface="Nadianne" panose="03020902050305070206" pitchFamily="66" charset="0"/>
                <a:cs typeface="Arial" charset="0"/>
              </a:rPr>
              <a:t> </a:t>
            </a:r>
            <a:r>
              <a:rPr lang="he-IL" sz="2800" b="1" i="1" u="sng">
                <a:ln w="9525">
                  <a:noFill/>
                  <a:prstDash val="solid"/>
                </a:ln>
                <a:solidFill>
                  <a:srgbClr val="006600"/>
                </a:solidFill>
                <a:latin typeface="Nadianne" panose="03020902050305070206" pitchFamily="66" charset="0"/>
                <a:cs typeface="Arial" charset="0"/>
              </a:rPr>
              <a:t>\ </a:t>
            </a:r>
            <a:r>
              <a:rPr lang="sk-SK" sz="2800" b="1" i="1" u="sng" smtClean="0">
                <a:ln w="9525">
                  <a:noFill/>
                  <a:prstDash val="solid"/>
                </a:ln>
                <a:solidFill>
                  <a:srgbClr val="006600"/>
                </a:solidFill>
                <a:latin typeface="Nadianne" panose="03020902050305070206" pitchFamily="66" charset="0"/>
                <a:cs typeface="Arial" charset="0"/>
              </a:rPr>
              <a:t> </a:t>
            </a:r>
            <a:r>
              <a:rPr lang="he-IL" sz="2800" b="1" i="1" u="sng" smtClean="0">
                <a:ln w="9525">
                  <a:noFill/>
                  <a:prstDash val="solid"/>
                </a:ln>
                <a:solidFill>
                  <a:srgbClr val="006600"/>
                </a:solidFill>
                <a:latin typeface="Nadianne" panose="03020902050305070206" pitchFamily="66" charset="0"/>
                <a:cs typeface="Arial" charset="0"/>
              </a:rPr>
              <a:t>סלובקיה</a:t>
            </a:r>
            <a:endParaRPr lang="sk-SK" sz="2800" b="1" i="1" u="sng">
              <a:ln w="9525">
                <a:no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מוסיקה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תמונות</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a:t>
            </a:r>
            <a:r>
              <a:rPr lang="he-IL" sz="1400" i="1">
                <a:ln w="9525">
                  <a:solidFill>
                    <a:srgbClr val="006600"/>
                  </a:solidFill>
                  <a:prstDash val="solid"/>
                </a:ln>
                <a:solidFill>
                  <a:srgbClr val="006600"/>
                </a:solidFill>
                <a:latin typeface="Nadianne" panose="03020902050305070206" pitchFamily="66" charset="0"/>
                <a:cs typeface="Arial" charset="0"/>
              </a:rPr>
              <a:t>פרטיות</a:t>
            </a:r>
            <a:endParaRPr lang="sk-SK" sz="1400" i="1" smtClean="0">
              <a:ln w="9525">
                <a:solidFill>
                  <a:srgbClr val="006600"/>
                </a:solid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אימייל</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hlinkClick r:id="rId3"/>
              </a:rPr>
              <a:t>pista2011@gmail.com </a:t>
            </a:r>
            <a:endParaRPr lang="sk-SK" sz="1400" i="1" smtClean="0">
              <a:ln w="9525">
                <a:noFill/>
                <a:prstDash val="solid"/>
              </a:ln>
              <a:solidFill>
                <a:srgbClr val="006600"/>
              </a:solidFill>
              <a:latin typeface="Nadianne" panose="03020902050305070206" pitchFamily="66" charset="0"/>
              <a:cs typeface="Arial" charset="0"/>
            </a:endParaRPr>
          </a:p>
          <a:p>
            <a:pPr algn="just" rtl="1" fontAlgn="base">
              <a:spcBef>
                <a:spcPct val="0"/>
              </a:spcBef>
              <a:spcAft>
                <a:spcPct val="0"/>
              </a:spcAft>
              <a:defRPr/>
            </a:pPr>
            <a:r>
              <a:rPr lang="he-IL" sz="1400" i="1">
                <a:ln w="9525">
                  <a:solidFill>
                    <a:srgbClr val="006600"/>
                  </a:solidFill>
                  <a:prstDash val="solid"/>
                </a:ln>
                <a:solidFill>
                  <a:srgbClr val="006600"/>
                </a:solidFill>
                <a:latin typeface="Nadianne" panose="03020902050305070206" pitchFamily="66" charset="0"/>
                <a:cs typeface="Arial" charset="0"/>
              </a:rPr>
              <a:t>סודר על </a:t>
            </a:r>
            <a:r>
              <a:rPr lang="he-IL" sz="1400" i="1" smtClean="0">
                <a:ln w="9525">
                  <a:solidFill>
                    <a:srgbClr val="006600"/>
                  </a:solidFill>
                  <a:prstDash val="solid"/>
                </a:ln>
                <a:solidFill>
                  <a:srgbClr val="006600"/>
                </a:solidFill>
                <a:latin typeface="Nadianne" panose="03020902050305070206" pitchFamily="66" charset="0"/>
                <a:cs typeface="Arial" charset="0"/>
              </a:rPr>
              <a:t>ידי</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sk-SK" sz="1400" i="1" smtClean="0">
                <a:ln w="9525">
                  <a:noFill/>
                  <a:prstDash val="solid"/>
                </a:ln>
                <a:solidFill>
                  <a:srgbClr val="006600"/>
                </a:solidFill>
                <a:latin typeface="Nadianne" panose="03020902050305070206" pitchFamily="66" charset="0"/>
                <a:cs typeface="Arial" charset="0"/>
              </a:rPr>
              <a:t>	Steve</a:t>
            </a:r>
          </a:p>
          <a:p>
            <a:pPr algn="just" rtl="1" fontAlgn="base">
              <a:spcBef>
                <a:spcPct val="0"/>
              </a:spcBef>
              <a:spcAft>
                <a:spcPct val="0"/>
              </a:spcAft>
              <a:defRPr/>
            </a:pPr>
            <a:r>
              <a:rPr lang="he-IL" sz="1400" i="1" smtClean="0">
                <a:ln w="9525">
                  <a:solidFill>
                    <a:srgbClr val="006600"/>
                  </a:solidFill>
                  <a:prstDash val="solid"/>
                </a:ln>
                <a:solidFill>
                  <a:srgbClr val="006600"/>
                </a:solidFill>
                <a:latin typeface="Nadianne" panose="03020902050305070206" pitchFamily="66" charset="0"/>
                <a:cs typeface="Arial" charset="0"/>
              </a:rPr>
              <a:t>שנה</a:t>
            </a:r>
            <a:r>
              <a:rPr lang="sk-SK" sz="1400" i="1" smtClean="0">
                <a:ln w="9525">
                  <a:solidFill>
                    <a:srgbClr val="006600"/>
                  </a:solidFill>
                  <a:prstDash val="solid"/>
                </a:ln>
                <a:solidFill>
                  <a:srgbClr val="006600"/>
                </a:solidFill>
                <a:latin typeface="Nadianne" panose="03020902050305070206" pitchFamily="66" charset="0"/>
                <a:cs typeface="Arial" charset="0"/>
              </a:rPr>
              <a:t> </a:t>
            </a:r>
            <a:r>
              <a:rPr lang="he-IL" sz="1400" i="1" smtClean="0">
                <a:ln w="9525">
                  <a:solidFill>
                    <a:srgbClr val="006600"/>
                  </a:solidFill>
                  <a:prstDash val="solid"/>
                </a:ln>
                <a:solidFill>
                  <a:srgbClr val="006600"/>
                </a:solidFill>
                <a:latin typeface="Nadianne" panose="03020902050305070206" pitchFamily="66" charset="0"/>
                <a:cs typeface="Arial" charset="0"/>
              </a:rPr>
              <a:t>:</a:t>
            </a:r>
            <a:r>
              <a:rPr lang="sk-SK" sz="1400" i="1" smtClean="0">
                <a:ln w="9525">
                  <a:noFill/>
                  <a:prstDash val="solid"/>
                </a:ln>
                <a:solidFill>
                  <a:srgbClr val="006600"/>
                </a:solidFill>
                <a:latin typeface="Nadianne" panose="03020902050305070206" pitchFamily="66" charset="0"/>
                <a:cs typeface="Arial" charset="0"/>
              </a:rPr>
              <a:t>		2015</a:t>
            </a:r>
          </a:p>
        </p:txBody>
      </p:sp>
      <p:sp>
        <p:nvSpPr>
          <p:cNvPr id="6" name="BlokTextu 5"/>
          <p:cNvSpPr txBox="1"/>
          <p:nvPr/>
        </p:nvSpPr>
        <p:spPr>
          <a:xfrm>
            <a:off x="1344783" y="3427676"/>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6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smtClean="0">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מ.</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40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ז.</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194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ש.</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2484000"/>
            <a:ext cx="7848600" cy="353943"/>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b="1" i="1">
                <a:ln w="9525">
                  <a:noFill/>
                  <a:prstDash val="solid"/>
                </a:ln>
                <a:solidFill>
                  <a:srgbClr val="006600"/>
                </a:solidFill>
                <a:latin typeface="Nadianne" panose="03020902050305070206" pitchFamily="66" charset="0"/>
                <a:cs typeface="Arial" charset="0"/>
              </a:rPr>
              <a:t>     </a:t>
            </a:r>
            <a:r>
              <a:rPr lang="he-IL" sz="1700" i="1" smtClean="0">
                <a:ln w="9525">
                  <a:solidFill>
                    <a:srgbClr val="006600"/>
                  </a:solidFill>
                  <a:prstDash val="solid"/>
                </a:ln>
                <a:solidFill>
                  <a:srgbClr val="006600"/>
                </a:solidFill>
                <a:latin typeface="Nadianne" panose="03020902050305070206" pitchFamily="66" charset="0"/>
                <a:cs typeface="Arial" charset="0"/>
              </a:rPr>
              <a:t>מ.</a:t>
            </a:r>
            <a:endParaRPr lang="sk-SK" sz="1700" i="1">
              <a:ln w="9525">
                <a:solidFill>
                  <a:srgbClr val="006600"/>
                </a:solid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0727"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29881460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0000"/>
            <a:lum/>
          </a:blip>
          <a:srcRect/>
          <a:stretch>
            <a:fillRect/>
          </a:stretch>
        </a:blipFill>
        <a:effectLst/>
      </p:bgPr>
    </p:bg>
    <p:spTree>
      <p:nvGrpSpPr>
        <p:cNvPr id="1" name=""/>
        <p:cNvGrpSpPr/>
        <p:nvPr/>
      </p:nvGrpSpPr>
      <p:grpSpPr>
        <a:xfrm>
          <a:off x="0" y="0"/>
          <a:ext cx="0" cy="0"/>
          <a:chOff x="0" y="0"/>
          <a:chExt cx="0" cy="0"/>
        </a:xfrm>
      </p:grpSpPr>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006600"/>
                </a:solidFill>
                <a:latin typeface="Nadianne" panose="03020902050305070206" pitchFamily="66" charset="0"/>
                <a:cs typeface="Arial" charset="0"/>
              </a:rPr>
              <a:t>Zamek Bratysławski   </a:t>
            </a:r>
            <a:r>
              <a:rPr lang="sk-SK" sz="2400" i="1" u="sng" smtClean="0">
                <a:ln w="9525">
                  <a:solidFill>
                    <a:prstClr val="white"/>
                  </a:solidFill>
                  <a:prstDash val="solid"/>
                </a:ln>
                <a:solidFill>
                  <a:srgbClr val="006600"/>
                </a:solidFill>
                <a:latin typeface="Nadianne" panose="03020902050305070206" pitchFamily="66" charset="0"/>
                <a:cs typeface="Arial" charset="0"/>
              </a:rPr>
              <a:t>/  </a:t>
            </a:r>
            <a:r>
              <a:rPr lang="sk-SK" sz="2400" i="1" u="sng">
                <a:ln w="9525">
                  <a:solidFill>
                    <a:prstClr val="white"/>
                  </a:solidFill>
                  <a:prstDash val="solid"/>
                </a:ln>
                <a:solidFill>
                  <a:srgbClr val="006600"/>
                </a:solidFill>
                <a:latin typeface="Nadianne" panose="03020902050305070206" pitchFamily="66" charset="0"/>
                <a:cs typeface="Arial" charset="0"/>
              </a:rPr>
              <a:t>Słowacja</a:t>
            </a:r>
            <a:endParaRPr lang="sk-SK" sz="2400" i="1">
              <a:ln w="9525">
                <a:solidFill>
                  <a:prstClr val="white"/>
                </a:solidFill>
                <a:prstDash val="solid"/>
              </a:ln>
              <a:solidFill>
                <a:srgbClr val="006600"/>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Muzyka :		Coy </a:t>
            </a:r>
            <a:r>
              <a:rPr lang="sk-SK" sz="1400" i="1">
                <a:ln w="9525">
                  <a:noFill/>
                  <a:prstDash val="solid"/>
                </a:ln>
                <a:solidFill>
                  <a:srgbClr val="006600"/>
                </a:solidFill>
                <a:latin typeface="Nadianne" panose="03020902050305070206" pitchFamily="66" charset="0"/>
                <a:cs typeface="Arial" charset="0"/>
              </a:rPr>
              <a:t>Pereira</a:t>
            </a:r>
            <a:endParaRPr lang="sk-SK" sz="1400" i="1" smtClean="0">
              <a:ln w="9525">
                <a:noFill/>
                <a:prstDash val="solid"/>
              </a:ln>
              <a:solidFill>
                <a:srgbClr val="006600"/>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Fotografie :	prywatne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E-mail :		</a:t>
            </a:r>
            <a:r>
              <a:rPr lang="sk-SK" sz="1400" i="1" smtClean="0">
                <a:ln w="9525">
                  <a:noFill/>
                  <a:prstDash val="solid"/>
                </a:ln>
                <a:solidFill>
                  <a:srgbClr val="006600"/>
                </a:solidFill>
                <a:latin typeface="Nadianne" panose="03020902050305070206" pitchFamily="66" charset="0"/>
                <a:cs typeface="Arial" charset="0"/>
                <a:hlinkClick r:id="rId3"/>
              </a:rPr>
              <a:t>pista2011@gmail.com      </a:t>
            </a:r>
            <a:r>
              <a:rPr lang="sk-SK" sz="1400" i="1" smtClean="0">
                <a:ln w="9525">
                  <a:noFill/>
                  <a:prstDash val="solid"/>
                </a:ln>
                <a:solidFill>
                  <a:srgbClr val="006600"/>
                </a:solidFill>
                <a:latin typeface="Nadianne" panose="03020902050305070206" pitchFamily="66" charset="0"/>
                <a:cs typeface="Arial" charset="0"/>
              </a:rPr>
              <a:t>  </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Skompletował  :	Steve</a:t>
            </a:r>
          </a:p>
          <a:p>
            <a:pPr algn="just" fontAlgn="base">
              <a:spcBef>
                <a:spcPct val="0"/>
              </a:spcBef>
              <a:spcAft>
                <a:spcPct val="0"/>
              </a:spcAft>
              <a:defRPr/>
            </a:pPr>
            <a:r>
              <a:rPr lang="sk-SK" sz="1400" i="1" smtClean="0">
                <a:ln w="9525">
                  <a:noFill/>
                  <a:prstDash val="solid"/>
                </a:ln>
                <a:solidFill>
                  <a:srgbClr val="006600"/>
                </a:solidFill>
                <a:latin typeface="Nadianne" panose="03020902050305070206" pitchFamily="66" charset="0"/>
                <a:cs typeface="Arial" charset="0"/>
              </a:rPr>
              <a:t>Rok :		2015</a:t>
            </a:r>
          </a:p>
        </p:txBody>
      </p:sp>
      <p:sp>
        <p:nvSpPr>
          <p:cNvPr id="6" name="BlokTextu 5"/>
          <p:cNvSpPr txBox="1"/>
          <p:nvPr/>
        </p:nvSpPr>
        <p:spPr>
          <a:xfrm>
            <a:off x="6732240" y="4706111"/>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847823"/>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Zamek </a:t>
            </a:r>
            <a:r>
              <a:rPr lang="pl-PL" sz="1700" i="1">
                <a:ln w="9525">
                  <a:noFill/>
                  <a:prstDash val="solid"/>
                </a:ln>
                <a:solidFill>
                  <a:srgbClr val="006600"/>
                </a:solidFill>
                <a:latin typeface="Nadianne" panose="03020902050305070206" pitchFamily="66" charset="0"/>
                <a:cs typeface="Arial" charset="0"/>
              </a:rPr>
              <a:t>Bratysławski jest umiejscowiony na odosobnionym wzgórzu skalnym Małych Karpat, wprost nad rzeką Dunaj. Gród ten był osiedlony od tysięcy lat, co zawdzięcza swemu położeniu strategicznemu w środku Europy</a:t>
            </a:r>
            <a:r>
              <a:rPr lang="pl-PL" sz="1700" i="1" smtClean="0">
                <a:ln w="9525">
                  <a:noFill/>
                  <a:prstDash val="solid"/>
                </a:ln>
                <a:solidFill>
                  <a:srgbClr val="006600"/>
                </a:solidFill>
                <a:latin typeface="Nadianne" panose="03020902050305070206" pitchFamily="66" charset="0"/>
                <a:cs typeface="Arial" charset="0"/>
              </a:rPr>
              <a:t>.</a:t>
            </a:r>
            <a:endParaRPr lang="sk-SK" sz="1700" i="1">
              <a:ln w="9525">
                <a:noFill/>
                <a:prstDash val="solid"/>
              </a:ln>
              <a:solidFill>
                <a:srgbClr val="006600"/>
              </a:solidFill>
              <a:latin typeface="Nadianne" panose="03020902050305070206" pitchFamily="66" charset="0"/>
              <a:cs typeface="Arial" charset="0"/>
            </a:endParaRPr>
          </a:p>
        </p:txBody>
      </p:sp>
      <p:sp>
        <p:nvSpPr>
          <p:cNvPr id="11" name="BlokTextu 10"/>
          <p:cNvSpPr txBox="1"/>
          <p:nvPr/>
        </p:nvSpPr>
        <p:spPr>
          <a:xfrm>
            <a:off x="720000" y="18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Historia </a:t>
            </a:r>
            <a:r>
              <a:rPr lang="pl-PL" sz="1700" i="1">
                <a:ln w="9525">
                  <a:noFill/>
                  <a:prstDash val="solid"/>
                </a:ln>
                <a:solidFill>
                  <a:srgbClr val="006600"/>
                </a:solidFill>
                <a:latin typeface="Nadianne" panose="03020902050305070206" pitchFamily="66" charset="0"/>
                <a:cs typeface="Arial" charset="0"/>
              </a:rPr>
              <a:t>tego miejsca jest oprzędziona mnóstwem legend. Budowanie nowego kamiennego zamku zostało rozpoczęte w dziesiątym wieku.</a:t>
            </a:r>
            <a:endParaRPr lang="sk-SK" sz="1700" i="1">
              <a:ln w="9525">
                <a:noFill/>
                <a:prstDash val="solid"/>
              </a:ln>
              <a:solidFill>
                <a:srgbClr val="006600"/>
              </a:solidFill>
              <a:latin typeface="Nadianne" panose="03020902050305070206" pitchFamily="66" charset="0"/>
              <a:cs typeface="Arial" charset="0"/>
            </a:endParaRPr>
          </a:p>
        </p:txBody>
      </p:sp>
      <p:sp>
        <p:nvSpPr>
          <p:cNvPr id="12" name="BlokTextu 11"/>
          <p:cNvSpPr txBox="1"/>
          <p:nvPr/>
        </p:nvSpPr>
        <p:spPr>
          <a:xfrm>
            <a:off x="720000" y="2628000"/>
            <a:ext cx="7848600" cy="113877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Jest </a:t>
            </a:r>
            <a:r>
              <a:rPr lang="pl-PL" sz="1700" i="1">
                <a:ln w="9525">
                  <a:noFill/>
                  <a:prstDash val="solid"/>
                </a:ln>
                <a:solidFill>
                  <a:srgbClr val="006600"/>
                </a:solidFill>
                <a:latin typeface="Nadianne" panose="03020902050305070206" pitchFamily="66" charset="0"/>
                <a:cs typeface="Arial" charset="0"/>
              </a:rPr>
              <a:t>to masywna budowa o kształcie prostokątnym z czterema wieżami na rogach. Częścią składową murów zewnętrznych, jak również korytarzy wewnątrz, są fragmenty starych gotyckich i renesansowych pierwiastków architektonicznych.</a:t>
            </a:r>
            <a:endParaRPr lang="sk-SK" sz="1700" i="1">
              <a:ln w="9525">
                <a:noFill/>
                <a:prstDash val="solid"/>
              </a:ln>
              <a:solidFill>
                <a:srgbClr val="006600"/>
              </a:solidFill>
              <a:latin typeface="Nadianne" panose="03020902050305070206" pitchFamily="66" charset="0"/>
              <a:cs typeface="Arial" charset="0"/>
            </a:endParaRPr>
          </a:p>
        </p:txBody>
      </p:sp>
      <p:sp>
        <p:nvSpPr>
          <p:cNvPr id="13" name="BlokTextu 12"/>
          <p:cNvSpPr txBox="1"/>
          <p:nvPr/>
        </p:nvSpPr>
        <p:spPr>
          <a:xfrm>
            <a:off x="720000" y="3672000"/>
            <a:ext cx="7848600" cy="87716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a:ln w="9525">
                  <a:noFill/>
                  <a:prstDash val="solid"/>
                </a:ln>
                <a:solidFill>
                  <a:srgbClr val="006600"/>
                </a:solidFill>
                <a:latin typeface="Nadianne" panose="03020902050305070206" pitchFamily="66" charset="0"/>
                <a:cs typeface="Arial" charset="0"/>
              </a:rPr>
              <a:t>     </a:t>
            </a:r>
            <a:r>
              <a:rPr lang="pl-PL" sz="1700" i="1" smtClean="0">
                <a:ln w="9525">
                  <a:noFill/>
                  <a:prstDash val="solid"/>
                </a:ln>
                <a:solidFill>
                  <a:srgbClr val="006600"/>
                </a:solidFill>
                <a:latin typeface="Nadianne" panose="03020902050305070206" pitchFamily="66" charset="0"/>
                <a:cs typeface="Arial" charset="0"/>
              </a:rPr>
              <a:t>Swą </a:t>
            </a:r>
            <a:r>
              <a:rPr lang="pl-PL" sz="1700" i="1">
                <a:ln w="9525">
                  <a:noFill/>
                  <a:prstDash val="solid"/>
                </a:ln>
                <a:solidFill>
                  <a:srgbClr val="006600"/>
                </a:solidFill>
                <a:latin typeface="Nadianne" panose="03020902050305070206" pitchFamily="66" charset="0"/>
                <a:cs typeface="Arial" charset="0"/>
              </a:rPr>
              <a:t>wielkością i położeniem był zamek dominantą miasta przez całe stulecia. Jego umiejscowienie umożliwia wspaniałe widoki na </a:t>
            </a:r>
            <a:r>
              <a:rPr lang="pl-PL" sz="1700" i="1" smtClean="0">
                <a:ln w="9525">
                  <a:noFill/>
                  <a:prstDash val="solid"/>
                </a:ln>
                <a:solidFill>
                  <a:srgbClr val="006600"/>
                </a:solidFill>
                <a:latin typeface="Nadianne" panose="03020902050305070206" pitchFamily="66" charset="0"/>
                <a:cs typeface="Arial" charset="0"/>
              </a:rPr>
              <a:t>Bratysławę.</a:t>
            </a:r>
            <a:endParaRPr lang="sk-SK" sz="1700" i="1">
              <a:ln w="9525">
                <a:noFill/>
                <a:prstDash val="solid"/>
              </a:ln>
              <a:solidFill>
                <a:srgbClr val="006600"/>
              </a:solidFill>
              <a:latin typeface="Nadianne" panose="03020902050305070206" pitchFamily="66" charset="0"/>
              <a:cs typeface="Arial" charset="0"/>
            </a:endParaRPr>
          </a:p>
        </p:txBody>
      </p:sp>
      <p:pic>
        <p:nvPicPr>
          <p:cNvPr id="14" name="Obrázok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a:hlinkClick r:id="rId3"/>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16016" y="5216623"/>
            <a:ext cx="504056" cy="456304"/>
          </a:xfrm>
          <a:prstGeom prst="rect">
            <a:avLst/>
          </a:prstGeom>
        </p:spPr>
      </p:pic>
      <p:pic>
        <p:nvPicPr>
          <p:cNvPr id="16" name="Obrázok 15">
            <a:hlinkClick r:id="rId6" action="ppaction://hlinksldjump"/>
          </p:cNvPr>
          <p:cNvPicPr>
            <a:picLocks noChangeAspect="1"/>
          </p:cNvPicPr>
          <p:nvPr/>
        </p:nvPicPr>
        <p:blipFill>
          <a:blip r:embed="rId5">
            <a:grayscl/>
            <a:extLst>
              <a:ext uri="{28A0092B-C50C-407E-A947-70E740481C1C}">
                <a14:useLocalDpi xmlns:a14="http://schemas.microsoft.com/office/drawing/2010/main" val="0"/>
              </a:ext>
            </a:extLst>
          </a:blip>
          <a:stretch>
            <a:fillRect/>
          </a:stretch>
        </p:blipFill>
        <p:spPr>
          <a:xfrm>
            <a:off x="8244408" y="6093296"/>
            <a:ext cx="504056" cy="456304"/>
          </a:xfrm>
          <a:prstGeom prst="rect">
            <a:avLst/>
          </a:prstGeom>
        </p:spPr>
      </p:pic>
      <p:pic>
        <p:nvPicPr>
          <p:cNvPr id="18" name="Obrázok 17">
            <a:hlinkClick r:id="rId7" action="ppaction://hlinksldjump"/>
          </p:cNvPr>
          <p:cNvPicPr>
            <a:picLocks/>
          </p:cNvPicPr>
          <p:nvPr/>
        </p:nvPicPr>
        <p:blipFill>
          <a:blip r:embed="rId8">
            <a:grayscl/>
            <a:extLst>
              <a:ext uri="{BEBA8EAE-BF5A-486C-A8C5-ECC9F3942E4B}">
                <a14:imgProps xmlns:a14="http://schemas.microsoft.com/office/drawing/2010/main">
                  <a14:imgLayer r:embed="rId9">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Tree>
    <p:extLst>
      <p:ext uri="{BB962C8B-B14F-4D97-AF65-F5344CB8AC3E}">
        <p14:creationId xmlns:p14="http://schemas.microsoft.com/office/powerpoint/2010/main" val="361777284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42" presetClass="entr" presetSubtype="0" fill="hold" grpId="0" nodeType="withEffect">
                                  <p:stCondLst>
                                    <p:cond delay="25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anim calcmode="lin" valueType="num">
                                      <p:cBhvr>
                                        <p:cTn id="11" dur="2000" fill="hold"/>
                                        <p:tgtEl>
                                          <p:spTgt spid="9"/>
                                        </p:tgtEl>
                                        <p:attrNameLst>
                                          <p:attrName>ppt_x</p:attrName>
                                        </p:attrNameLst>
                                      </p:cBhvr>
                                      <p:tavLst>
                                        <p:tav tm="0">
                                          <p:val>
                                            <p:strVal val="#ppt_x"/>
                                          </p:val>
                                        </p:tav>
                                        <p:tav tm="100000">
                                          <p:val>
                                            <p:strVal val="#ppt_x"/>
                                          </p:val>
                                        </p:tav>
                                      </p:tavLst>
                                    </p:anim>
                                    <p:anim calcmode="lin" valueType="num">
                                      <p:cBhvr>
                                        <p:cTn id="12" dur="2000" fill="hold"/>
                                        <p:tgtEl>
                                          <p:spTgt spid="9"/>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5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000"/>
                                        <p:tgtEl>
                                          <p:spTgt spid="11"/>
                                        </p:tgtEl>
                                      </p:cBhvr>
                                    </p:animEffect>
                                    <p:anim calcmode="lin" valueType="num">
                                      <p:cBhvr>
                                        <p:cTn id="16" dur="2000" fill="hold"/>
                                        <p:tgtEl>
                                          <p:spTgt spid="11"/>
                                        </p:tgtEl>
                                        <p:attrNameLst>
                                          <p:attrName>ppt_x</p:attrName>
                                        </p:attrNameLst>
                                      </p:cBhvr>
                                      <p:tavLst>
                                        <p:tav tm="0">
                                          <p:val>
                                            <p:strVal val="#ppt_x"/>
                                          </p:val>
                                        </p:tav>
                                        <p:tav tm="100000">
                                          <p:val>
                                            <p:strVal val="#ppt_x"/>
                                          </p:val>
                                        </p:tav>
                                      </p:tavLst>
                                    </p:anim>
                                    <p:anim calcmode="lin" valueType="num">
                                      <p:cBhvr>
                                        <p:cTn id="17" dur="2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7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2000"/>
                                        <p:tgtEl>
                                          <p:spTgt spid="12"/>
                                        </p:tgtEl>
                                      </p:cBhvr>
                                    </p:animEffect>
                                    <p:anim calcmode="lin" valueType="num">
                                      <p:cBhvr>
                                        <p:cTn id="21" dur="2000" fill="hold"/>
                                        <p:tgtEl>
                                          <p:spTgt spid="12"/>
                                        </p:tgtEl>
                                        <p:attrNameLst>
                                          <p:attrName>ppt_x</p:attrName>
                                        </p:attrNameLst>
                                      </p:cBhvr>
                                      <p:tavLst>
                                        <p:tav tm="0">
                                          <p:val>
                                            <p:strVal val="#ppt_x"/>
                                          </p:val>
                                        </p:tav>
                                        <p:tav tm="100000">
                                          <p:val>
                                            <p:strVal val="#ppt_x"/>
                                          </p:val>
                                        </p:tav>
                                      </p:tavLst>
                                    </p:anim>
                                    <p:anim calcmode="lin" valueType="num">
                                      <p:cBhvr>
                                        <p:cTn id="22" dur="2000" fill="hold"/>
                                        <p:tgtEl>
                                          <p:spTgt spid="1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1000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2000"/>
                                        <p:tgtEl>
                                          <p:spTgt spid="13"/>
                                        </p:tgtEl>
                                      </p:cBhvr>
                                    </p:animEffect>
                                    <p:anim calcmode="lin" valueType="num">
                                      <p:cBhvr>
                                        <p:cTn id="26" dur="2000" fill="hold"/>
                                        <p:tgtEl>
                                          <p:spTgt spid="13"/>
                                        </p:tgtEl>
                                        <p:attrNameLst>
                                          <p:attrName>ppt_x</p:attrName>
                                        </p:attrNameLst>
                                      </p:cBhvr>
                                      <p:tavLst>
                                        <p:tav tm="0">
                                          <p:val>
                                            <p:strVal val="#ppt_x"/>
                                          </p:val>
                                        </p:tav>
                                        <p:tav tm="100000">
                                          <p:val>
                                            <p:strVal val="#ppt_x"/>
                                          </p:val>
                                        </p:tav>
                                      </p:tavLst>
                                    </p:anim>
                                    <p:anim calcmode="lin" valueType="num">
                                      <p:cBhvr>
                                        <p:cTn id="27" dur="2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2000"/>
                            </p:stCondLst>
                            <p:childTnLst>
                              <p:par>
                                <p:cTn id="29" presetID="53" presetClass="entr" presetSubtype="16" fill="hold" grpId="0" nodeType="afterEffect">
                                  <p:stCondLst>
                                    <p:cond delay="100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Effect transition="in" filter="fade">
                                      <p:cBhvr>
                                        <p:cTn id="33" dur="1000"/>
                                        <p:tgtEl>
                                          <p:spTgt spid="6"/>
                                        </p:tgtEl>
                                      </p:cBhvr>
                                    </p:animEffect>
                                  </p:childTnLst>
                                </p:cTn>
                              </p:par>
                            </p:childTnLst>
                          </p:cTn>
                        </p:par>
                        <p:par>
                          <p:cTn id="34" fill="hold">
                            <p:stCondLst>
                              <p:cond delay="14000"/>
                            </p:stCondLst>
                            <p:childTnLst>
                              <p:par>
                                <p:cTn id="35" presetID="53" presetClass="entr" presetSubtype="16" fill="hold" grpId="0" nodeType="afterEffect">
                                  <p:stCondLst>
                                    <p:cond delay="2000"/>
                                  </p:stCondLst>
                                  <p:childTnLst>
                                    <p:set>
                                      <p:cBhvr>
                                        <p:cTn id="36" dur="1" fill="hold">
                                          <p:stCondLst>
                                            <p:cond delay="0"/>
                                          </p:stCondLst>
                                        </p:cTn>
                                        <p:tgtEl>
                                          <p:spTgt spid="3"/>
                                        </p:tgtEl>
                                        <p:attrNameLst>
                                          <p:attrName>style.visibility</p:attrName>
                                        </p:attrNameLst>
                                      </p:cBhvr>
                                      <p:to>
                                        <p:strVal val="visible"/>
                                      </p:to>
                                    </p:set>
                                    <p:anim calcmode="lin" valueType="num">
                                      <p:cBhvr>
                                        <p:cTn id="37" dur="2000" fill="hold"/>
                                        <p:tgtEl>
                                          <p:spTgt spid="3"/>
                                        </p:tgtEl>
                                        <p:attrNameLst>
                                          <p:attrName>ppt_w</p:attrName>
                                        </p:attrNameLst>
                                      </p:cBhvr>
                                      <p:tavLst>
                                        <p:tav tm="0">
                                          <p:val>
                                            <p:fltVal val="0"/>
                                          </p:val>
                                        </p:tav>
                                        <p:tav tm="100000">
                                          <p:val>
                                            <p:strVal val="#ppt_w"/>
                                          </p:val>
                                        </p:tav>
                                      </p:tavLst>
                                    </p:anim>
                                    <p:anim calcmode="lin" valueType="num">
                                      <p:cBhvr>
                                        <p:cTn id="38" dur="2000" fill="hold"/>
                                        <p:tgtEl>
                                          <p:spTgt spid="3"/>
                                        </p:tgtEl>
                                        <p:attrNameLst>
                                          <p:attrName>ppt_h</p:attrName>
                                        </p:attrNameLst>
                                      </p:cBhvr>
                                      <p:tavLst>
                                        <p:tav tm="0">
                                          <p:val>
                                            <p:fltVal val="0"/>
                                          </p:val>
                                        </p:tav>
                                        <p:tav tm="100000">
                                          <p:val>
                                            <p:strVal val="#ppt_h"/>
                                          </p:val>
                                        </p:tav>
                                      </p:tavLst>
                                    </p:anim>
                                    <p:animEffect transition="in" filter="fade">
                                      <p:cBhvr>
                                        <p:cTn id="39" dur="2000"/>
                                        <p:tgtEl>
                                          <p:spTgt spid="3"/>
                                        </p:tgtEl>
                                      </p:cBhvr>
                                    </p:animEffect>
                                  </p:childTnLst>
                                </p:cTn>
                              </p:par>
                              <p:par>
                                <p:cTn id="40" presetID="53" presetClass="entr" presetSubtype="16" fill="hold" nodeType="withEffect">
                                  <p:stCondLst>
                                    <p:cond delay="20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2000" fill="hold"/>
                                        <p:tgtEl>
                                          <p:spTgt spid="18"/>
                                        </p:tgtEl>
                                        <p:attrNameLst>
                                          <p:attrName>ppt_w</p:attrName>
                                        </p:attrNameLst>
                                      </p:cBhvr>
                                      <p:tavLst>
                                        <p:tav tm="0">
                                          <p:val>
                                            <p:fltVal val="0"/>
                                          </p:val>
                                        </p:tav>
                                        <p:tav tm="100000">
                                          <p:val>
                                            <p:strVal val="#ppt_w"/>
                                          </p:val>
                                        </p:tav>
                                      </p:tavLst>
                                    </p:anim>
                                    <p:anim calcmode="lin" valueType="num">
                                      <p:cBhvr>
                                        <p:cTn id="43" dur="2000" fill="hold"/>
                                        <p:tgtEl>
                                          <p:spTgt spid="18"/>
                                        </p:tgtEl>
                                        <p:attrNameLst>
                                          <p:attrName>ppt_h</p:attrName>
                                        </p:attrNameLst>
                                      </p:cBhvr>
                                      <p:tavLst>
                                        <p:tav tm="0">
                                          <p:val>
                                            <p:fltVal val="0"/>
                                          </p:val>
                                        </p:tav>
                                        <p:tav tm="100000">
                                          <p:val>
                                            <p:strVal val="#ppt_h"/>
                                          </p:val>
                                        </p:tav>
                                      </p:tavLst>
                                    </p:anim>
                                    <p:animEffect transition="in" filter="fade">
                                      <p:cBhvr>
                                        <p:cTn id="44" dur="2000"/>
                                        <p:tgtEl>
                                          <p:spTgt spid="18"/>
                                        </p:tgtEl>
                                      </p:cBhvr>
                                    </p:animEffect>
                                  </p:childTnLst>
                                </p:cTn>
                              </p:par>
                            </p:childTnLst>
                          </p:cTn>
                        </p:par>
                        <p:par>
                          <p:cTn id="45" fill="hold">
                            <p:stCondLst>
                              <p:cond delay="18000"/>
                            </p:stCondLst>
                            <p:childTnLst>
                              <p:par>
                                <p:cTn id="46" presetID="53" presetClass="entr" presetSubtype="16" fill="hold" nodeType="afterEffect">
                                  <p:stCondLst>
                                    <p:cond delay="500"/>
                                  </p:stCondLst>
                                  <p:childTnLst>
                                    <p:set>
                                      <p:cBhvr>
                                        <p:cTn id="47" dur="1" fill="hold">
                                          <p:stCondLst>
                                            <p:cond delay="0"/>
                                          </p:stCondLst>
                                        </p:cTn>
                                        <p:tgtEl>
                                          <p:spTgt spid="5"/>
                                        </p:tgtEl>
                                        <p:attrNameLst>
                                          <p:attrName>style.visibility</p:attrName>
                                        </p:attrNameLst>
                                      </p:cBhvr>
                                      <p:to>
                                        <p:strVal val="visible"/>
                                      </p:to>
                                    </p:set>
                                    <p:anim calcmode="lin" valueType="num">
                                      <p:cBhvr>
                                        <p:cTn id="48" dur="1000" fill="hold"/>
                                        <p:tgtEl>
                                          <p:spTgt spid="5"/>
                                        </p:tgtEl>
                                        <p:attrNameLst>
                                          <p:attrName>ppt_w</p:attrName>
                                        </p:attrNameLst>
                                      </p:cBhvr>
                                      <p:tavLst>
                                        <p:tav tm="0">
                                          <p:val>
                                            <p:fltVal val="0"/>
                                          </p:val>
                                        </p:tav>
                                        <p:tav tm="100000">
                                          <p:val>
                                            <p:strVal val="#ppt_w"/>
                                          </p:val>
                                        </p:tav>
                                      </p:tavLst>
                                    </p:anim>
                                    <p:anim calcmode="lin" valueType="num">
                                      <p:cBhvr>
                                        <p:cTn id="49" dur="1000" fill="hold"/>
                                        <p:tgtEl>
                                          <p:spTgt spid="5"/>
                                        </p:tgtEl>
                                        <p:attrNameLst>
                                          <p:attrName>ppt_h</p:attrName>
                                        </p:attrNameLst>
                                      </p:cBhvr>
                                      <p:tavLst>
                                        <p:tav tm="0">
                                          <p:val>
                                            <p:fltVal val="0"/>
                                          </p:val>
                                        </p:tav>
                                        <p:tav tm="100000">
                                          <p:val>
                                            <p:strVal val="#ppt_h"/>
                                          </p:val>
                                        </p:tav>
                                      </p:tavLst>
                                    </p:anim>
                                    <p:animEffect transition="in" filter="fade">
                                      <p:cBhvr>
                                        <p:cTn id="50" dur="1000"/>
                                        <p:tgtEl>
                                          <p:spTgt spid="5"/>
                                        </p:tgtEl>
                                      </p:cBhvr>
                                    </p:animEffect>
                                  </p:childTnLst>
                                </p:cTn>
                              </p:par>
                            </p:childTnLst>
                          </p:cTn>
                        </p:par>
                        <p:par>
                          <p:cTn id="51" fill="hold">
                            <p:stCondLst>
                              <p:cond delay="19500"/>
                            </p:stCondLst>
                            <p:childTnLst>
                              <p:par>
                                <p:cTn id="52" presetID="53" presetClass="entr" presetSubtype="16" fill="hold" nodeType="afterEffect">
                                  <p:stCondLst>
                                    <p:cond delay="500"/>
                                  </p:stCondLst>
                                  <p:childTnLst>
                                    <p:set>
                                      <p:cBhvr>
                                        <p:cTn id="53" dur="1" fill="hold">
                                          <p:stCondLst>
                                            <p:cond delay="0"/>
                                          </p:stCondLst>
                                        </p:cTn>
                                        <p:tgtEl>
                                          <p:spTgt spid="16"/>
                                        </p:tgtEl>
                                        <p:attrNameLst>
                                          <p:attrName>style.visibility</p:attrName>
                                        </p:attrNameLst>
                                      </p:cBhvr>
                                      <p:to>
                                        <p:strVal val="visible"/>
                                      </p:to>
                                    </p:set>
                                    <p:anim calcmode="lin" valueType="num">
                                      <p:cBhvr>
                                        <p:cTn id="54" dur="1000" fill="hold"/>
                                        <p:tgtEl>
                                          <p:spTgt spid="16"/>
                                        </p:tgtEl>
                                        <p:attrNameLst>
                                          <p:attrName>ppt_w</p:attrName>
                                        </p:attrNameLst>
                                      </p:cBhvr>
                                      <p:tavLst>
                                        <p:tav tm="0">
                                          <p:val>
                                            <p:fltVal val="0"/>
                                          </p:val>
                                        </p:tav>
                                        <p:tav tm="100000">
                                          <p:val>
                                            <p:strVal val="#ppt_w"/>
                                          </p:val>
                                        </p:tav>
                                      </p:tavLst>
                                    </p:anim>
                                    <p:anim calcmode="lin" valueType="num">
                                      <p:cBhvr>
                                        <p:cTn id="55" dur="1000" fill="hold"/>
                                        <p:tgtEl>
                                          <p:spTgt spid="16"/>
                                        </p:tgtEl>
                                        <p:attrNameLst>
                                          <p:attrName>ppt_h</p:attrName>
                                        </p:attrNameLst>
                                      </p:cBhvr>
                                      <p:tavLst>
                                        <p:tav tm="0">
                                          <p:val>
                                            <p:fltVal val="0"/>
                                          </p:val>
                                        </p:tav>
                                        <p:tav tm="100000">
                                          <p:val>
                                            <p:strVal val="#ppt_h"/>
                                          </p:val>
                                        </p:tav>
                                      </p:tavLst>
                                    </p:anim>
                                    <p:animEffect transition="in" filter="fade">
                                      <p:cBhvr>
                                        <p:cTn id="56"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Obrázok 6"/>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264996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3613"/>
            <a:ext cx="9144000" cy="6858000"/>
          </a:xfrm>
          <a:prstGeom prst="rect">
            <a:avLst/>
          </a:prstGeom>
        </p:spPr>
      </p:pic>
    </p:spTree>
    <p:extLst>
      <p:ext uri="{BB962C8B-B14F-4D97-AF65-F5344CB8AC3E}">
        <p14:creationId xmlns:p14="http://schemas.microsoft.com/office/powerpoint/2010/main" val="3596677153"/>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00030226"/>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17190"/>
            <a:ext cx="9157742" cy="6858000"/>
          </a:xfrm>
          <a:prstGeom prst="rect">
            <a:avLst/>
          </a:prstGeom>
        </p:spPr>
      </p:pic>
    </p:spTree>
    <p:extLst>
      <p:ext uri="{BB962C8B-B14F-4D97-AF65-F5344CB8AC3E}">
        <p14:creationId xmlns:p14="http://schemas.microsoft.com/office/powerpoint/2010/main" val="3218385617"/>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68295030"/>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5168119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44510322"/>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68364979"/>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49427642"/>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61439440"/>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1159720"/>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7718665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70532832"/>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73672401"/>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4279953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45585322"/>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85869661"/>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1035289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95284574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13206981"/>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249903285"/>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373593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29060999"/>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9987621"/>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35419074"/>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5260" y="0"/>
            <a:ext cx="16939260" cy="6858000"/>
          </a:xfrm>
          <a:prstGeom prst="rect">
            <a:avLst/>
          </a:prstGeom>
        </p:spPr>
      </p:pic>
      <p:pic>
        <p:nvPicPr>
          <p:cNvPr id="3" name="Obrázok 2"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85043654"/>
      </p:ext>
    </p:extLst>
  </p:cSld>
  <p:clrMapOvr>
    <a:masterClrMapping/>
  </p:clrMapOvr>
  <mc:AlternateContent xmlns:mc="http://schemas.openxmlformats.org/markup-compatibility/2006" xmlns:p14="http://schemas.microsoft.com/office/powerpoint/2010/main">
    <mc:Choice Requires="p14">
      <p:transition spd="slow" p14:dur="3000" advClick="0" advTm="27000">
        <p14:doors dir="vert"/>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6000" fill="hold" nodeType="withEffect">
                                  <p:stCondLst>
                                    <p:cond delay="0"/>
                                  </p:stCondLst>
                                  <p:childTnLst>
                                    <p:animMotion origin="layout" path="M -4.72222E-6 0 L 0.84358 0 " pathEditMode="relative" rAng="0" ptsTypes="AA">
                                      <p:cBhvr>
                                        <p:cTn id="6" dur="25000" fill="hold"/>
                                        <p:tgtEl>
                                          <p:spTgt spid="2"/>
                                        </p:tgtEl>
                                        <p:attrNameLst>
                                          <p:attrName>ppt_x</p:attrName>
                                          <p:attrName>ppt_y</p:attrName>
                                        </p:attrNameLst>
                                      </p:cBhvr>
                                      <p:rCtr x="4217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90267288"/>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8662817"/>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53999821"/>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372" y="0"/>
            <a:ext cx="9144000" cy="6858000"/>
          </a:xfrm>
          <a:prstGeom prst="rect">
            <a:avLst/>
          </a:prstGeom>
        </p:spPr>
      </p:pic>
    </p:spTree>
    <p:extLst>
      <p:ext uri="{BB962C8B-B14F-4D97-AF65-F5344CB8AC3E}">
        <p14:creationId xmlns:p14="http://schemas.microsoft.com/office/powerpoint/2010/main" val="3295447954"/>
      </p:ext>
    </p:extLst>
  </p:cSld>
  <p:clrMapOvr>
    <a:masterClrMapping/>
  </p:clrMapOvr>
  <mc:AlternateContent xmlns:mc="http://schemas.openxmlformats.org/markup-compatibility/2006" xmlns:p14="http://schemas.microsoft.com/office/powerpoint/2010/main">
    <mc:Choice Requires="p14">
      <p:transition spd="slow" p14:dur="2000" advClick="0" advTm="5000">
        <p14:gallery dir="l"/>
      </p:transition>
    </mc:Choice>
    <mc:Fallback xmlns="">
      <p:transition spd="slow" advClick="0"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5895161"/>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441723788"/>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82886003"/>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5715148"/>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44322409"/>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81132668"/>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308645445"/>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6399026"/>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2718769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630061770"/>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57266639"/>
      </p:ext>
    </p:extLst>
  </p:cSld>
  <p:clrMapOvr>
    <a:masterClrMapping/>
  </p:clrMapOvr>
  <mc:AlternateContent xmlns:mc="http://schemas.openxmlformats.org/markup-compatibility/2006" xmlns:p14="http://schemas.microsoft.com/office/powerpoint/2010/main">
    <mc:Choice Requires="p14">
      <p:transition spd="slow" p14:dur="2000" advClick="0" advTm="5000">
        <p14:prism/>
      </p:transition>
    </mc:Choice>
    <mc:Fallback xmlns="">
      <p:transition spd="slow" advClick="0" advTm="5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77629479"/>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97813154"/>
      </p:ext>
    </p:extLst>
  </p:cSld>
  <p:clrMapOvr>
    <a:masterClrMapping/>
  </p:clrMapOvr>
  <mc:AlternateContent xmlns:mc="http://schemas.openxmlformats.org/markup-compatibility/2006" xmlns:p14="http://schemas.microsoft.com/office/powerpoint/2010/main">
    <mc:Choice Requires="p14">
      <p:transition spd="slow" p14:dur="2000" advClick="0" advTm="5000">
        <p:blinds dir="vert"/>
      </p:transition>
    </mc:Choice>
    <mc:Fallback xmlns="">
      <p:transition spd="slow" advClick="0" advTm="5000">
        <p:blinds dir="vert"/>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212" y="2771"/>
            <a:ext cx="18825212" cy="6858000"/>
          </a:xfrm>
          <a:prstGeom prst="rect">
            <a:avLst/>
          </a:prstGeom>
        </p:spPr>
      </p:pic>
      <p:pic>
        <p:nvPicPr>
          <p:cNvPr id="3" name="Obrázok 2" hidden="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5">
            <a:extLst>
              <a:ext uri="{BEBA8EAE-BF5A-486C-A8C5-ECC9F3942E4B}">
                <a14:imgProps xmlns:a14="http://schemas.microsoft.com/office/drawing/2010/main">
                  <a14:imgLayer r:embed="rId6">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13809"/>
            <a:ext cx="9144000" cy="6858000"/>
          </a:xfrm>
          <a:prstGeom prst="rect">
            <a:avLst/>
          </a:prstGeom>
        </p:spPr>
      </p:pic>
    </p:spTree>
    <p:extLst>
      <p:ext uri="{BB962C8B-B14F-4D97-AF65-F5344CB8AC3E}">
        <p14:creationId xmlns:p14="http://schemas.microsoft.com/office/powerpoint/2010/main" val="658898488"/>
      </p:ext>
    </p:extLst>
  </p:cSld>
  <p:clrMapOvr>
    <a:masterClrMapping/>
  </p:clrMapOvr>
  <mc:AlternateContent xmlns:mc="http://schemas.openxmlformats.org/markup-compatibility/2006" xmlns:p14="http://schemas.microsoft.com/office/powerpoint/2010/main">
    <mc:Choice Requires="p14">
      <p:transition spd="slow" p14:dur="3000" advClick="0" advTm="27000">
        <p14:doors dir="vert"/>
      </p:transition>
    </mc:Choice>
    <mc:Fallback xmlns="">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10000" decel="6000" fill="hold" nodeType="withEffect">
                                  <p:stCondLst>
                                    <p:cond delay="0"/>
                                  </p:stCondLst>
                                  <p:childTnLst>
                                    <p:animMotion origin="layout" path="M 2.77778E-7 -2.96296E-6 L 1.05694 -0.00046 " pathEditMode="relative" rAng="0" ptsTypes="AA">
                                      <p:cBhvr>
                                        <p:cTn id="6" dur="25000" fill="hold"/>
                                        <p:tgtEl>
                                          <p:spTgt spid="2"/>
                                        </p:tgtEl>
                                        <p:attrNameLst>
                                          <p:attrName>ppt_x</p:attrName>
                                          <p:attrName>ppt_y</p:attrName>
                                        </p:attrNameLst>
                                      </p:cBhvr>
                                      <p:rCtr x="52847"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a:grayscl/>
          </a:blip>
          <a:srcRect/>
          <a:stretch>
            <a:fillRect/>
          </a:stretch>
        </a:blipFill>
        <a:effectLst/>
      </p:bgPr>
    </p:bg>
    <p:spTree>
      <p:nvGrpSpPr>
        <p:cNvPr id="1" name=""/>
        <p:cNvGrpSpPr/>
        <p:nvPr/>
      </p:nvGrpSpPr>
      <p:grpSpPr>
        <a:xfrm>
          <a:off x="0" y="0"/>
          <a:ext cx="0" cy="0"/>
          <a:chOff x="0" y="0"/>
          <a:chExt cx="0" cy="0"/>
        </a:xfrm>
      </p:grpSpPr>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56604186"/>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2052"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smtClean="0">
                <a:solidFill>
                  <a:srgbClr val="993300"/>
                </a:solidFill>
                <a:cs typeface="Arial" charset="0"/>
              </a:rPr>
              <a:t>NEKOMERČNÁ  PREZENTÁCIA!</a:t>
            </a:r>
          </a:p>
        </p:txBody>
      </p:sp>
      <p:sp>
        <p:nvSpPr>
          <p:cNvPr id="11"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PRÉSENTATION NON-COMMERCIALE!</a:t>
            </a:r>
          </a:p>
        </p:txBody>
      </p:sp>
      <p:sp>
        <p:nvSpPr>
          <p:cNvPr id="9"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NICHTKOMMERZIELLE PRÄSENTATION!</a:t>
            </a:r>
          </a:p>
        </p:txBody>
      </p:sp>
      <p:sp>
        <p:nvSpPr>
          <p:cNvPr id="15"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NON-COMERCIAL  PRESENTACION!</a:t>
            </a:r>
          </a:p>
        </p:txBody>
      </p:sp>
      <p:sp>
        <p:nvSpPr>
          <p:cNvPr id="14" name="BlokTextu 2"/>
          <p:cNvSpPr txBox="1">
            <a:spLocks noChangeArrowheads="1"/>
          </p:cNvSpPr>
          <p:nvPr/>
        </p:nvSpPr>
        <p:spPr bwMode="auto">
          <a:xfrm>
            <a:off x="720000" y="540000"/>
            <a:ext cx="3096000" cy="324000"/>
          </a:xfrm>
          <a:prstGeom prst="rect">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fontAlgn="base" hangingPunct="1">
              <a:spcBef>
                <a:spcPct val="0"/>
              </a:spcBef>
              <a:spcAft>
                <a:spcPct val="0"/>
              </a:spcAft>
              <a:buFontTx/>
              <a:buNone/>
            </a:pPr>
            <a:r>
              <a:rPr lang="sk-SK" altLang="sk-SK" sz="1400">
                <a:solidFill>
                  <a:srgbClr val="993300"/>
                </a:solidFill>
                <a:cs typeface="Arial" charset="0"/>
              </a:rPr>
              <a:t>NON-COMMERCIAL  PRESENTATION!</a:t>
            </a:r>
          </a:p>
        </p:txBody>
      </p:sp>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765284" y="440348"/>
            <a:ext cx="4492515" cy="6858000"/>
          </a:xfrm>
          <a:prstGeom prst="rect">
            <a:avLst/>
          </a:prstGeom>
          <a:effectLst>
            <a:outerShdw blurRad="50800" dist="38100" dir="2700000" algn="tl" rotWithShape="0">
              <a:schemeClr val="accent6">
                <a:lumMod val="50000"/>
                <a:alpha val="40000"/>
              </a:schemeClr>
            </a:outerShdw>
          </a:effectLst>
        </p:spPr>
      </p:pic>
      <p:sp>
        <p:nvSpPr>
          <p:cNvPr id="5" name="Obdĺžnik 4"/>
          <p:cNvSpPr/>
          <p:nvPr/>
        </p:nvSpPr>
        <p:spPr>
          <a:xfrm rot="20953575">
            <a:off x="1466876" y="5081071"/>
            <a:ext cx="254428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2919174" y="3174441"/>
            <a:ext cx="151682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53558">
            <a:off x="1199139" y="2147309"/>
            <a:ext cx="926857"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a:off x="4391432" y="2493935"/>
            <a:ext cx="963725" cy="400110"/>
          </a:xfrm>
          <a:prstGeom prst="rect">
            <a:avLst/>
          </a:prstGeom>
          <a:noFill/>
          <a:scene3d>
            <a:camera prst="orthographicFront">
              <a:rot lat="487432" lon="21003158" rev="20905738"/>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21315538">
            <a:off x="1834633" y="3833592"/>
            <a:ext cx="149592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8" name="Obdĺžnik 17"/>
          <p:cNvSpPr/>
          <p:nvPr/>
        </p:nvSpPr>
        <p:spPr>
          <a:xfrm rot="20641997">
            <a:off x="2817804" y="2252854"/>
            <a:ext cx="1334020"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9" name="Obdĺžnik 18"/>
          <p:cNvSpPr/>
          <p:nvPr/>
        </p:nvSpPr>
        <p:spPr>
          <a:xfrm rot="20674169">
            <a:off x="1218916" y="2976676"/>
            <a:ext cx="1107997" cy="400110"/>
          </a:xfrm>
          <a:prstGeom prst="rect">
            <a:avLst/>
          </a:prstGeom>
          <a:noFill/>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1" name="Obdĺžnik 20"/>
          <p:cNvSpPr/>
          <p:nvPr/>
        </p:nvSpPr>
        <p:spPr>
          <a:xfrm rot="470071">
            <a:off x="1333641" y="4567240"/>
            <a:ext cx="1010213"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23" name="Obdĺžnik 22"/>
          <p:cNvSpPr/>
          <p:nvPr/>
        </p:nvSpPr>
        <p:spPr>
          <a:xfrm rot="21346037">
            <a:off x="5400322" y="2972369"/>
            <a:ext cx="141737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24" name="Obdĺžnik 23"/>
          <p:cNvSpPr/>
          <p:nvPr/>
        </p:nvSpPr>
        <p:spPr>
          <a:xfrm rot="614318">
            <a:off x="5505273" y="4300200"/>
            <a:ext cx="1284454"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25" name="Obdĺžnik 24"/>
          <p:cNvSpPr/>
          <p:nvPr/>
        </p:nvSpPr>
        <p:spPr>
          <a:xfrm>
            <a:off x="3692905" y="5402428"/>
            <a:ext cx="177016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sp>
        <p:nvSpPr>
          <p:cNvPr id="26" name="Obdĺžnik 25"/>
          <p:cNvSpPr/>
          <p:nvPr/>
        </p:nvSpPr>
        <p:spPr>
          <a:xfrm rot="313571">
            <a:off x="5751933" y="2160559"/>
            <a:ext cx="1047082"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27" name="Obdĺžnik 26"/>
          <p:cNvSpPr/>
          <p:nvPr/>
        </p:nvSpPr>
        <p:spPr>
          <a:xfrm rot="20850622">
            <a:off x="3409249" y="4154273"/>
            <a:ext cx="1675459"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solidFill>
                  <a:schemeClr val="accent6">
                    <a:lumMod val="40000"/>
                    <a:lumOff val="6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8" name="Obdĺžnik 27"/>
          <p:cNvSpPr/>
          <p:nvPr/>
        </p:nvSpPr>
        <p:spPr>
          <a:xfrm rot="359580">
            <a:off x="4481110" y="4790663"/>
            <a:ext cx="1167307"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9" name="Obdĺžnik 28"/>
          <p:cNvSpPr/>
          <p:nvPr/>
        </p:nvSpPr>
        <p:spPr>
          <a:xfrm rot="266801">
            <a:off x="5911298" y="5202373"/>
            <a:ext cx="792396"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4" name="Obrázok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72294" y="251830"/>
            <a:ext cx="1654513" cy="1224340"/>
          </a:xfrm>
          <a:prstGeom prst="rect">
            <a:avLst/>
          </a:prstGeom>
          <a:effectLst>
            <a:innerShdw blurRad="63500" dist="50800" dir="2700000">
              <a:prstClr val="black">
                <a:alpha val="50000"/>
              </a:prstClr>
            </a:innerShdw>
          </a:effectLst>
        </p:spPr>
      </p:pic>
      <p:sp>
        <p:nvSpPr>
          <p:cNvPr id="20" name="Obdĺžnik 19"/>
          <p:cNvSpPr/>
          <p:nvPr/>
        </p:nvSpPr>
        <p:spPr>
          <a:xfrm rot="20903409">
            <a:off x="7774595" y="5763442"/>
            <a:ext cx="849913" cy="538609"/>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Steve</a:t>
            </a:r>
          </a:p>
          <a:p>
            <a:pPr algn="ctr"/>
            <a:r>
              <a:rPr lang="sk-SK" sz="11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(2015)</a:t>
            </a:r>
            <a:endParaRPr lang="sk-SK" sz="11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2" name="Obrázok 1"/>
          <p:cNvPicPr>
            <a:picLocks noChangeAspect="1"/>
          </p:cNvPicPr>
          <p:nvPr/>
        </p:nvPicPr>
        <p:blipFill>
          <a:blip r:embed="rId4">
            <a:extLst>
              <a:ext uri="{BEBA8EAE-BF5A-486C-A8C5-ECC9F3942E4B}">
                <a14:imgProps xmlns:a14="http://schemas.microsoft.com/office/drawing/2010/main">
                  <a14:imgLayer r:embed="rId5">
                    <a14:imgEffect>
                      <a14:colorTemperature colorTemp="112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7" name="Obdĺžnik 6"/>
          <p:cNvSpPr/>
          <p:nvPr/>
        </p:nvSpPr>
        <p:spPr>
          <a:xfrm>
            <a:off x="475991" y="6105160"/>
            <a:ext cx="7071103" cy="369332"/>
          </a:xfrm>
          <a:prstGeom prst="rect">
            <a:avLst/>
          </a:prstGeom>
          <a:noFill/>
        </p:spPr>
        <p:txBody>
          <a:bodyPr wrap="none" lIns="91440" tIns="45720" rIns="91440" bIns="45720">
            <a:spAutoFit/>
          </a:bodyPr>
          <a:lstStyle/>
          <a:p>
            <a:pPr algn="ctr"/>
            <a:r>
              <a:rPr lang="en-US" b="1">
                <a:ln w="1905"/>
                <a:solidFill>
                  <a:schemeClr val="accent6">
                    <a:lumMod val="60000"/>
                    <a:lumOff val="40000"/>
                  </a:schemeClr>
                </a:solidFill>
                <a:effectLst>
                  <a:innerShdw blurRad="69850" dist="43180" dir="5400000">
                    <a:srgbClr val="000000">
                      <a:alpha val="65000"/>
                    </a:srgbClr>
                  </a:innerShdw>
                </a:effectLst>
              </a:rPr>
              <a:t>Thank you very much </a:t>
            </a:r>
            <a:r>
              <a:rPr lang="en-US" b="1" smtClean="0">
                <a:ln w="1905"/>
                <a:solidFill>
                  <a:schemeClr val="accent6">
                    <a:lumMod val="60000"/>
                    <a:lumOff val="40000"/>
                  </a:schemeClr>
                </a:solidFill>
                <a:effectLst>
                  <a:innerShdw blurRad="69850" dist="43180" dir="5400000">
                    <a:srgbClr val="000000">
                      <a:alpha val="65000"/>
                    </a:srgbClr>
                  </a:innerShdw>
                </a:effectLst>
              </a:rPr>
              <a:t>my</a:t>
            </a:r>
            <a:r>
              <a:rPr lang="sk-SK" b="1" smtClean="0">
                <a:ln w="1905"/>
                <a:solidFill>
                  <a:schemeClr val="accent6">
                    <a:lumMod val="60000"/>
                    <a:lumOff val="40000"/>
                  </a:schemeClr>
                </a:solidFill>
                <a:effectLst>
                  <a:innerShdw blurRad="69850" dist="43180" dir="5400000">
                    <a:srgbClr val="000000">
                      <a:alpha val="65000"/>
                    </a:srgbClr>
                  </a:innerShdw>
                </a:effectLst>
              </a:rPr>
              <a:t> dear</a:t>
            </a:r>
            <a:r>
              <a:rPr lang="en-US" b="1" smtClean="0">
                <a:ln w="1905"/>
                <a:solidFill>
                  <a:schemeClr val="accent6">
                    <a:lumMod val="60000"/>
                    <a:lumOff val="40000"/>
                  </a:schemeClr>
                </a:solidFill>
                <a:effectLst>
                  <a:innerShdw blurRad="69850" dist="43180" dir="5400000">
                    <a:srgbClr val="000000">
                      <a:alpha val="65000"/>
                    </a:srgbClr>
                  </a:innerShdw>
                </a:effectLst>
              </a:rPr>
              <a:t> friend</a:t>
            </a:r>
            <a:r>
              <a:rPr lang="sk-SK" b="1" smtClean="0">
                <a:ln w="1905"/>
                <a:solidFill>
                  <a:schemeClr val="accent6">
                    <a:lumMod val="60000"/>
                    <a:lumOff val="40000"/>
                  </a:schemeClr>
                </a:solidFill>
                <a:effectLst>
                  <a:innerShdw blurRad="69850" dist="43180" dir="5400000">
                    <a:srgbClr val="000000">
                      <a:alpha val="65000"/>
                    </a:srgbClr>
                  </a:innerShdw>
                </a:effectLst>
              </a:rPr>
              <a:t>s</a:t>
            </a:r>
            <a:r>
              <a:rPr lang="en-US" b="1" smtClean="0">
                <a:ln w="1905"/>
                <a:solidFill>
                  <a:schemeClr val="accent6">
                    <a:lumMod val="60000"/>
                    <a:lumOff val="40000"/>
                  </a:schemeClr>
                </a:solidFill>
                <a:effectLst>
                  <a:innerShdw blurRad="69850" dist="43180" dir="5400000">
                    <a:srgbClr val="000000">
                      <a:alpha val="65000"/>
                    </a:srgbClr>
                  </a:innerShdw>
                </a:effectLst>
              </a:rPr>
              <a:t> for</a:t>
            </a:r>
            <a:r>
              <a:rPr lang="sk-SK" b="1" smtClean="0">
                <a:ln w="1905"/>
                <a:solidFill>
                  <a:schemeClr val="accent6">
                    <a:lumMod val="60000"/>
                    <a:lumOff val="40000"/>
                  </a:schemeClr>
                </a:solidFill>
                <a:effectLst>
                  <a:innerShdw blurRad="69850" dist="43180" dir="5400000">
                    <a:srgbClr val="000000">
                      <a:alpha val="65000"/>
                    </a:srgbClr>
                  </a:innerShdw>
                </a:effectLst>
              </a:rPr>
              <a:t> your</a:t>
            </a:r>
            <a:r>
              <a:rPr lang="en-US" b="1" smtClean="0">
                <a:ln w="1905"/>
                <a:solidFill>
                  <a:schemeClr val="accent6">
                    <a:lumMod val="60000"/>
                    <a:lumOff val="40000"/>
                  </a:schemeClr>
                </a:solidFill>
                <a:effectLst>
                  <a:innerShdw blurRad="69850" dist="43180" dir="5400000">
                    <a:srgbClr val="000000">
                      <a:alpha val="65000"/>
                    </a:srgbClr>
                  </a:innerShdw>
                </a:effectLst>
              </a:rPr>
              <a:t> </a:t>
            </a:r>
            <a:r>
              <a:rPr lang="en-US" b="1">
                <a:ln w="1905"/>
                <a:solidFill>
                  <a:schemeClr val="accent6">
                    <a:lumMod val="60000"/>
                    <a:lumOff val="40000"/>
                  </a:schemeClr>
                </a:solidFill>
                <a:effectLst>
                  <a:innerShdw blurRad="69850" dist="43180" dir="5400000">
                    <a:srgbClr val="000000">
                      <a:alpha val="65000"/>
                    </a:srgbClr>
                  </a:innerShdw>
                </a:effectLst>
              </a:rPr>
              <a:t>help with the </a:t>
            </a:r>
            <a:r>
              <a:rPr lang="en-US" b="1" smtClean="0">
                <a:ln w="1905"/>
                <a:solidFill>
                  <a:schemeClr val="accent6">
                    <a:lumMod val="60000"/>
                    <a:lumOff val="40000"/>
                  </a:schemeClr>
                </a:solidFill>
                <a:effectLst>
                  <a:innerShdw blurRad="69850" dist="43180" dir="5400000">
                    <a:srgbClr val="000000">
                      <a:alpha val="65000"/>
                    </a:srgbClr>
                  </a:innerShdw>
                </a:effectLst>
              </a:rPr>
              <a:t>translation.</a:t>
            </a:r>
            <a:endParaRPr lang="sk-SK" b="1" cap="none" spc="0">
              <a:ln w="1905"/>
              <a:solidFill>
                <a:schemeClr val="accent6">
                  <a:lumMod val="60000"/>
                  <a:lumOff val="40000"/>
                </a:schemeClr>
              </a:solidFill>
              <a:effectLst>
                <a:innerShdw blurRad="69850" dist="43180" dir="5400000">
                  <a:srgbClr val="000000">
                    <a:alpha val="65000"/>
                  </a:srgbClr>
                </a:innerShdw>
              </a:effectLst>
            </a:endParaRPr>
          </a:p>
        </p:txBody>
      </p:sp>
      <p:sp>
        <p:nvSpPr>
          <p:cNvPr id="30" name="Obdĺžnik 29"/>
          <p:cNvSpPr/>
          <p:nvPr/>
        </p:nvSpPr>
        <p:spPr>
          <a:xfrm rot="253558">
            <a:off x="4666109" y="3534455"/>
            <a:ext cx="1713995" cy="400110"/>
          </a:xfrm>
          <a:prstGeom prst="rect">
            <a:avLst/>
          </a:prstGeom>
          <a:noFill/>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solidFill>
                  <a:schemeClr val="accent6">
                    <a:lumMod val="60000"/>
                    <a:lumOff val="40000"/>
                  </a:schemeClr>
                </a:solidFill>
                <a:prstDash val="solid"/>
              </a:ln>
              <a:solidFill>
                <a:schemeClr val="accent6">
                  <a:lumMod val="40000"/>
                  <a:lumOff val="60000"/>
                </a:scheme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pic>
        <p:nvPicPr>
          <p:cNvPr id="31" name="Obrázok 30"/>
          <p:cNvPicPr>
            <a:picLocks noChangeAspect="1"/>
          </p:cNvPicPr>
          <p:nvPr/>
        </p:nvPicPr>
        <p:blipFill>
          <a:blip r:embed="rId6">
            <a:extLst>
              <a:ext uri="{BEBA8EAE-BF5A-486C-A8C5-ECC9F3942E4B}">
                <a14:imgProps xmlns:a14="http://schemas.microsoft.com/office/drawing/2010/main">
                  <a14:imgLayer r:embed="rId7">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94155125"/>
      </p:ext>
    </p:extLst>
  </p:cSld>
  <p:clrMapOvr>
    <a:masterClrMapping/>
  </p:clrMapOvr>
  <mc:AlternateContent xmlns:mc="http://schemas.openxmlformats.org/markup-compatibility/2006" xmlns:p14="http://schemas.microsoft.com/office/powerpoint/2010/main">
    <mc:Choice Requires="p14">
      <p:transition spd="slow" p14:dur="2000" advClick="0" advTm="21000">
        <p:fad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1500"/>
                                        <p:tgtEl>
                                          <p:spTgt spid="2052"/>
                                        </p:tgtEl>
                                      </p:cBhvr>
                                    </p:animEffect>
                                    <p:anim calcmode="lin" valueType="num">
                                      <p:cBhvr>
                                        <p:cTn id="8" dur="1500" fill="hold"/>
                                        <p:tgtEl>
                                          <p:spTgt spid="2052"/>
                                        </p:tgtEl>
                                        <p:attrNameLst>
                                          <p:attrName>ppt_x</p:attrName>
                                        </p:attrNameLst>
                                      </p:cBhvr>
                                      <p:tavLst>
                                        <p:tav tm="0">
                                          <p:val>
                                            <p:strVal val="#ppt_x"/>
                                          </p:val>
                                        </p:tav>
                                        <p:tav tm="100000">
                                          <p:val>
                                            <p:strVal val="#ppt_x"/>
                                          </p:val>
                                        </p:tav>
                                      </p:tavLst>
                                    </p:anim>
                                    <p:anim calcmode="lin" valueType="num">
                                      <p:cBhvr>
                                        <p:cTn id="9" dur="1500" fill="hold"/>
                                        <p:tgtEl>
                                          <p:spTgt spid="205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7"/>
                                        </p:tgtEl>
                                        <p:attrNameLst>
                                          <p:attrName>style.visibility</p:attrName>
                                        </p:attrNameLst>
                                      </p:cBhvr>
                                      <p:to>
                                        <p:strVal val="visible"/>
                                      </p:to>
                                    </p:set>
                                    <p:anim calcmode="lin" valueType="num">
                                      <p:cBhvr>
                                        <p:cTn id="12" dur="4000" fill="hold"/>
                                        <p:tgtEl>
                                          <p:spTgt spid="7"/>
                                        </p:tgtEl>
                                        <p:attrNameLst>
                                          <p:attrName>ppt_w</p:attrName>
                                        </p:attrNameLst>
                                      </p:cBhvr>
                                      <p:tavLst>
                                        <p:tav tm="0">
                                          <p:val>
                                            <p:fltVal val="0"/>
                                          </p:val>
                                        </p:tav>
                                        <p:tav tm="100000">
                                          <p:val>
                                            <p:strVal val="#ppt_w"/>
                                          </p:val>
                                        </p:tav>
                                      </p:tavLst>
                                    </p:anim>
                                    <p:anim calcmode="lin" valueType="num">
                                      <p:cBhvr>
                                        <p:cTn id="13" dur="4000" fill="hold"/>
                                        <p:tgtEl>
                                          <p:spTgt spid="7"/>
                                        </p:tgtEl>
                                        <p:attrNameLst>
                                          <p:attrName>ppt_h</p:attrName>
                                        </p:attrNameLst>
                                      </p:cBhvr>
                                      <p:tavLst>
                                        <p:tav tm="0">
                                          <p:val>
                                            <p:fltVal val="0"/>
                                          </p:val>
                                        </p:tav>
                                        <p:tav tm="100000">
                                          <p:val>
                                            <p:strVal val="#ppt_h"/>
                                          </p:val>
                                        </p:tav>
                                      </p:tavLst>
                                    </p:anim>
                                    <p:animEffect transition="in" filter="fade">
                                      <p:cBhvr>
                                        <p:cTn id="14" dur="4000"/>
                                        <p:tgtEl>
                                          <p:spTgt spid="7"/>
                                        </p:tgtEl>
                                      </p:cBhvr>
                                    </p:animEffect>
                                  </p:childTnLst>
                                </p:cTn>
                              </p:par>
                              <p:par>
                                <p:cTn id="15" presetID="31" presetClass="entr" presetSubtype="0" fill="hold" grpId="0" nodeType="withEffect">
                                  <p:stCondLst>
                                    <p:cond delay="1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 calcmode="lin" valueType="num">
                                      <p:cBhvr>
                                        <p:cTn id="19" dur="1000" fill="hold"/>
                                        <p:tgtEl>
                                          <p:spTgt spid="13"/>
                                        </p:tgtEl>
                                        <p:attrNameLst>
                                          <p:attrName>style.rotation</p:attrName>
                                        </p:attrNameLst>
                                      </p:cBhvr>
                                      <p:tavLst>
                                        <p:tav tm="0">
                                          <p:val>
                                            <p:fltVal val="90"/>
                                          </p:val>
                                        </p:tav>
                                        <p:tav tm="100000">
                                          <p:val>
                                            <p:fltVal val="0"/>
                                          </p:val>
                                        </p:tav>
                                      </p:tavLst>
                                    </p:anim>
                                    <p:animEffect transition="in" filter="fade">
                                      <p:cBhvr>
                                        <p:cTn id="20" dur="1000"/>
                                        <p:tgtEl>
                                          <p:spTgt spid="13"/>
                                        </p:tgtEl>
                                      </p:cBhvr>
                                    </p:animEffect>
                                  </p:childTnLst>
                                </p:cTn>
                              </p:par>
                              <p:par>
                                <p:cTn id="21" presetID="31" presetClass="entr" presetSubtype="0" fill="hold" grpId="0" nodeType="withEffect">
                                  <p:stCondLst>
                                    <p:cond delay="20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000" fill="hold"/>
                                        <p:tgtEl>
                                          <p:spTgt spid="18"/>
                                        </p:tgtEl>
                                        <p:attrNameLst>
                                          <p:attrName>ppt_w</p:attrName>
                                        </p:attrNameLst>
                                      </p:cBhvr>
                                      <p:tavLst>
                                        <p:tav tm="0">
                                          <p:val>
                                            <p:fltVal val="0"/>
                                          </p:val>
                                        </p:tav>
                                        <p:tav tm="100000">
                                          <p:val>
                                            <p:strVal val="#ppt_w"/>
                                          </p:val>
                                        </p:tav>
                                      </p:tavLst>
                                    </p:anim>
                                    <p:anim calcmode="lin" valueType="num">
                                      <p:cBhvr>
                                        <p:cTn id="24" dur="1000" fill="hold"/>
                                        <p:tgtEl>
                                          <p:spTgt spid="18"/>
                                        </p:tgtEl>
                                        <p:attrNameLst>
                                          <p:attrName>ppt_h</p:attrName>
                                        </p:attrNameLst>
                                      </p:cBhvr>
                                      <p:tavLst>
                                        <p:tav tm="0">
                                          <p:val>
                                            <p:fltVal val="0"/>
                                          </p:val>
                                        </p:tav>
                                        <p:tav tm="100000">
                                          <p:val>
                                            <p:strVal val="#ppt_h"/>
                                          </p:val>
                                        </p:tav>
                                      </p:tavLst>
                                    </p:anim>
                                    <p:anim calcmode="lin" valueType="num">
                                      <p:cBhvr>
                                        <p:cTn id="25" dur="1000" fill="hold"/>
                                        <p:tgtEl>
                                          <p:spTgt spid="18"/>
                                        </p:tgtEl>
                                        <p:attrNameLst>
                                          <p:attrName>style.rotation</p:attrName>
                                        </p:attrNameLst>
                                      </p:cBhvr>
                                      <p:tavLst>
                                        <p:tav tm="0">
                                          <p:val>
                                            <p:fltVal val="90"/>
                                          </p:val>
                                        </p:tav>
                                        <p:tav tm="100000">
                                          <p:val>
                                            <p:fltVal val="0"/>
                                          </p:val>
                                        </p:tav>
                                      </p:tavLst>
                                    </p:anim>
                                    <p:animEffect transition="in" filter="fade">
                                      <p:cBhvr>
                                        <p:cTn id="26" dur="1000"/>
                                        <p:tgtEl>
                                          <p:spTgt spid="18"/>
                                        </p:tgtEl>
                                      </p:cBhvr>
                                    </p:animEffect>
                                  </p:childTnLst>
                                </p:cTn>
                              </p:par>
                              <p:par>
                                <p:cTn id="27" presetID="31" presetClass="entr" presetSubtype="0" fill="hold" grpId="0" nodeType="withEffect">
                                  <p:stCondLst>
                                    <p:cond delay="2500"/>
                                  </p:stCondLst>
                                  <p:childTnLst>
                                    <p:set>
                                      <p:cBhvr>
                                        <p:cTn id="28" dur="1" fill="hold">
                                          <p:stCondLst>
                                            <p:cond delay="0"/>
                                          </p:stCondLst>
                                        </p:cTn>
                                        <p:tgtEl>
                                          <p:spTgt spid="26"/>
                                        </p:tgtEl>
                                        <p:attrNameLst>
                                          <p:attrName>style.visibility</p:attrName>
                                        </p:attrNameLst>
                                      </p:cBhvr>
                                      <p:to>
                                        <p:strVal val="visible"/>
                                      </p:to>
                                    </p:set>
                                    <p:anim calcmode="lin" valueType="num">
                                      <p:cBhvr>
                                        <p:cTn id="29" dur="1000" fill="hold"/>
                                        <p:tgtEl>
                                          <p:spTgt spid="26"/>
                                        </p:tgtEl>
                                        <p:attrNameLst>
                                          <p:attrName>ppt_w</p:attrName>
                                        </p:attrNameLst>
                                      </p:cBhvr>
                                      <p:tavLst>
                                        <p:tav tm="0">
                                          <p:val>
                                            <p:fltVal val="0"/>
                                          </p:val>
                                        </p:tav>
                                        <p:tav tm="100000">
                                          <p:val>
                                            <p:strVal val="#ppt_w"/>
                                          </p:val>
                                        </p:tav>
                                      </p:tavLst>
                                    </p:anim>
                                    <p:anim calcmode="lin" valueType="num">
                                      <p:cBhvr>
                                        <p:cTn id="30" dur="1000" fill="hold"/>
                                        <p:tgtEl>
                                          <p:spTgt spid="26"/>
                                        </p:tgtEl>
                                        <p:attrNameLst>
                                          <p:attrName>ppt_h</p:attrName>
                                        </p:attrNameLst>
                                      </p:cBhvr>
                                      <p:tavLst>
                                        <p:tav tm="0">
                                          <p:val>
                                            <p:fltVal val="0"/>
                                          </p:val>
                                        </p:tav>
                                        <p:tav tm="100000">
                                          <p:val>
                                            <p:strVal val="#ppt_h"/>
                                          </p:val>
                                        </p:tav>
                                      </p:tavLst>
                                    </p:anim>
                                    <p:anim calcmode="lin" valueType="num">
                                      <p:cBhvr>
                                        <p:cTn id="31" dur="1000" fill="hold"/>
                                        <p:tgtEl>
                                          <p:spTgt spid="26"/>
                                        </p:tgtEl>
                                        <p:attrNameLst>
                                          <p:attrName>style.rotation</p:attrName>
                                        </p:attrNameLst>
                                      </p:cBhvr>
                                      <p:tavLst>
                                        <p:tav tm="0">
                                          <p:val>
                                            <p:fltVal val="90"/>
                                          </p:val>
                                        </p:tav>
                                        <p:tav tm="100000">
                                          <p:val>
                                            <p:fltVal val="0"/>
                                          </p:val>
                                        </p:tav>
                                      </p:tavLst>
                                    </p:anim>
                                    <p:animEffect transition="in" filter="fade">
                                      <p:cBhvr>
                                        <p:cTn id="32" dur="1000"/>
                                        <p:tgtEl>
                                          <p:spTgt spid="26"/>
                                        </p:tgtEl>
                                      </p:cBhvr>
                                    </p:animEffect>
                                  </p:childTnLst>
                                </p:cTn>
                              </p:par>
                            </p:childTnLst>
                          </p:cTn>
                        </p:par>
                        <p:par>
                          <p:cTn id="33" fill="hold">
                            <p:stCondLst>
                              <p:cond delay="4500"/>
                            </p:stCondLst>
                            <p:childTnLst>
                              <p:par>
                                <p:cTn id="34" presetID="42"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1500"/>
                                        <p:tgtEl>
                                          <p:spTgt spid="11"/>
                                        </p:tgtEl>
                                      </p:cBhvr>
                                    </p:animEffect>
                                    <p:anim calcmode="lin" valueType="num">
                                      <p:cBhvr>
                                        <p:cTn id="37" dur="1500" fill="hold"/>
                                        <p:tgtEl>
                                          <p:spTgt spid="11"/>
                                        </p:tgtEl>
                                        <p:attrNameLst>
                                          <p:attrName>ppt_x</p:attrName>
                                        </p:attrNameLst>
                                      </p:cBhvr>
                                      <p:tavLst>
                                        <p:tav tm="0">
                                          <p:val>
                                            <p:strVal val="#ppt_x"/>
                                          </p:val>
                                        </p:tav>
                                        <p:tav tm="100000">
                                          <p:val>
                                            <p:strVal val="#ppt_x"/>
                                          </p:val>
                                        </p:tav>
                                      </p:tavLst>
                                    </p:anim>
                                    <p:anim calcmode="lin" valueType="num">
                                      <p:cBhvr>
                                        <p:cTn id="38" dur="1500" fill="hold"/>
                                        <p:tgtEl>
                                          <p:spTgt spid="11"/>
                                        </p:tgtEl>
                                        <p:attrNameLst>
                                          <p:attrName>ppt_y</p:attrName>
                                        </p:attrNameLst>
                                      </p:cBhvr>
                                      <p:tavLst>
                                        <p:tav tm="0">
                                          <p:val>
                                            <p:strVal val="#ppt_y+.1"/>
                                          </p:val>
                                        </p:tav>
                                        <p:tav tm="100000">
                                          <p:val>
                                            <p:strVal val="#ppt_y"/>
                                          </p:val>
                                        </p:tav>
                                      </p:tavLst>
                                    </p:anim>
                                  </p:childTnLst>
                                </p:cTn>
                              </p:par>
                              <p:par>
                                <p:cTn id="39" presetID="31" presetClass="entr" presetSubtype="0" fill="hold" grpId="0" nodeType="withEffect">
                                  <p:stCondLst>
                                    <p:cond delay="500"/>
                                  </p:stCondLst>
                                  <p:childTnLst>
                                    <p:set>
                                      <p:cBhvr>
                                        <p:cTn id="40" dur="1" fill="hold">
                                          <p:stCondLst>
                                            <p:cond delay="0"/>
                                          </p:stCondLst>
                                        </p:cTn>
                                        <p:tgtEl>
                                          <p:spTgt spid="16"/>
                                        </p:tgtEl>
                                        <p:attrNameLst>
                                          <p:attrName>style.visibility</p:attrName>
                                        </p:attrNameLst>
                                      </p:cBhvr>
                                      <p:to>
                                        <p:strVal val="visible"/>
                                      </p:to>
                                    </p:set>
                                    <p:anim calcmode="lin" valueType="num">
                                      <p:cBhvr>
                                        <p:cTn id="41" dur="1000" fill="hold"/>
                                        <p:tgtEl>
                                          <p:spTgt spid="16"/>
                                        </p:tgtEl>
                                        <p:attrNameLst>
                                          <p:attrName>ppt_w</p:attrName>
                                        </p:attrNameLst>
                                      </p:cBhvr>
                                      <p:tavLst>
                                        <p:tav tm="0">
                                          <p:val>
                                            <p:fltVal val="0"/>
                                          </p:val>
                                        </p:tav>
                                        <p:tav tm="100000">
                                          <p:val>
                                            <p:strVal val="#ppt_w"/>
                                          </p:val>
                                        </p:tav>
                                      </p:tavLst>
                                    </p:anim>
                                    <p:anim calcmode="lin" valueType="num">
                                      <p:cBhvr>
                                        <p:cTn id="42" dur="1000" fill="hold"/>
                                        <p:tgtEl>
                                          <p:spTgt spid="16"/>
                                        </p:tgtEl>
                                        <p:attrNameLst>
                                          <p:attrName>ppt_h</p:attrName>
                                        </p:attrNameLst>
                                      </p:cBhvr>
                                      <p:tavLst>
                                        <p:tav tm="0">
                                          <p:val>
                                            <p:fltVal val="0"/>
                                          </p:val>
                                        </p:tav>
                                        <p:tav tm="100000">
                                          <p:val>
                                            <p:strVal val="#ppt_h"/>
                                          </p:val>
                                        </p:tav>
                                      </p:tavLst>
                                    </p:anim>
                                    <p:anim calcmode="lin" valueType="num">
                                      <p:cBhvr>
                                        <p:cTn id="43" dur="1000" fill="hold"/>
                                        <p:tgtEl>
                                          <p:spTgt spid="16"/>
                                        </p:tgtEl>
                                        <p:attrNameLst>
                                          <p:attrName>style.rotation</p:attrName>
                                        </p:attrNameLst>
                                      </p:cBhvr>
                                      <p:tavLst>
                                        <p:tav tm="0">
                                          <p:val>
                                            <p:fltVal val="90"/>
                                          </p:val>
                                        </p:tav>
                                        <p:tav tm="100000">
                                          <p:val>
                                            <p:fltVal val="0"/>
                                          </p:val>
                                        </p:tav>
                                      </p:tavLst>
                                    </p:anim>
                                    <p:animEffect transition="in" filter="fade">
                                      <p:cBhvr>
                                        <p:cTn id="44" dur="1000"/>
                                        <p:tgtEl>
                                          <p:spTgt spid="16"/>
                                        </p:tgtEl>
                                      </p:cBhvr>
                                    </p:animEffect>
                                  </p:childTnLst>
                                </p:cTn>
                              </p:par>
                              <p:par>
                                <p:cTn id="45" presetID="31" presetClass="entr" presetSubtype="0" fill="hold" grpId="0" nodeType="withEffect">
                                  <p:stCondLst>
                                    <p:cond delay="1000"/>
                                  </p:stCondLst>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ppt_w</p:attrName>
                                        </p:attrNameLst>
                                      </p:cBhvr>
                                      <p:tavLst>
                                        <p:tav tm="0">
                                          <p:val>
                                            <p:fltVal val="0"/>
                                          </p:val>
                                        </p:tav>
                                        <p:tav tm="100000">
                                          <p:val>
                                            <p:strVal val="#ppt_w"/>
                                          </p:val>
                                        </p:tav>
                                      </p:tavLst>
                                    </p:anim>
                                    <p:anim calcmode="lin" valueType="num">
                                      <p:cBhvr>
                                        <p:cTn id="48" dur="1000" fill="hold"/>
                                        <p:tgtEl>
                                          <p:spTgt spid="19"/>
                                        </p:tgtEl>
                                        <p:attrNameLst>
                                          <p:attrName>ppt_h</p:attrName>
                                        </p:attrNameLst>
                                      </p:cBhvr>
                                      <p:tavLst>
                                        <p:tav tm="0">
                                          <p:val>
                                            <p:fltVal val="0"/>
                                          </p:val>
                                        </p:tav>
                                        <p:tav tm="100000">
                                          <p:val>
                                            <p:strVal val="#ppt_h"/>
                                          </p:val>
                                        </p:tav>
                                      </p:tavLst>
                                    </p:anim>
                                    <p:anim calcmode="lin" valueType="num">
                                      <p:cBhvr>
                                        <p:cTn id="49" dur="1000" fill="hold"/>
                                        <p:tgtEl>
                                          <p:spTgt spid="19"/>
                                        </p:tgtEl>
                                        <p:attrNameLst>
                                          <p:attrName>style.rotation</p:attrName>
                                        </p:attrNameLst>
                                      </p:cBhvr>
                                      <p:tavLst>
                                        <p:tav tm="0">
                                          <p:val>
                                            <p:fltVal val="90"/>
                                          </p:val>
                                        </p:tav>
                                        <p:tav tm="100000">
                                          <p:val>
                                            <p:fltVal val="0"/>
                                          </p:val>
                                        </p:tav>
                                      </p:tavLst>
                                    </p:anim>
                                    <p:animEffect transition="in" filter="fade">
                                      <p:cBhvr>
                                        <p:cTn id="50" dur="1000"/>
                                        <p:tgtEl>
                                          <p:spTgt spid="19"/>
                                        </p:tgtEl>
                                      </p:cBhvr>
                                    </p:animEffect>
                                  </p:childTnLst>
                                </p:cTn>
                              </p:par>
                              <p:par>
                                <p:cTn id="51" presetID="31" presetClass="entr" presetSubtype="0" fill="hold" grpId="0" nodeType="withEffect">
                                  <p:stCondLst>
                                    <p:cond delay="150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fltVal val="0"/>
                                          </p:val>
                                        </p:tav>
                                        <p:tav tm="100000">
                                          <p:val>
                                            <p:strVal val="#ppt_w"/>
                                          </p:val>
                                        </p:tav>
                                      </p:tavLst>
                                    </p:anim>
                                    <p:anim calcmode="lin" valueType="num">
                                      <p:cBhvr>
                                        <p:cTn id="54" dur="1000" fill="hold"/>
                                        <p:tgtEl>
                                          <p:spTgt spid="12"/>
                                        </p:tgtEl>
                                        <p:attrNameLst>
                                          <p:attrName>ppt_h</p:attrName>
                                        </p:attrNameLst>
                                      </p:cBhvr>
                                      <p:tavLst>
                                        <p:tav tm="0">
                                          <p:val>
                                            <p:fltVal val="0"/>
                                          </p:val>
                                        </p:tav>
                                        <p:tav tm="100000">
                                          <p:val>
                                            <p:strVal val="#ppt_h"/>
                                          </p:val>
                                        </p:tav>
                                      </p:tavLst>
                                    </p:anim>
                                    <p:anim calcmode="lin" valueType="num">
                                      <p:cBhvr>
                                        <p:cTn id="55" dur="1000" fill="hold"/>
                                        <p:tgtEl>
                                          <p:spTgt spid="12"/>
                                        </p:tgtEl>
                                        <p:attrNameLst>
                                          <p:attrName>style.rotation</p:attrName>
                                        </p:attrNameLst>
                                      </p:cBhvr>
                                      <p:tavLst>
                                        <p:tav tm="0">
                                          <p:val>
                                            <p:fltVal val="90"/>
                                          </p:val>
                                        </p:tav>
                                        <p:tav tm="100000">
                                          <p:val>
                                            <p:fltVal val="0"/>
                                          </p:val>
                                        </p:tav>
                                      </p:tavLst>
                                    </p:anim>
                                    <p:animEffect transition="in" filter="fade">
                                      <p:cBhvr>
                                        <p:cTn id="56" dur="1000"/>
                                        <p:tgtEl>
                                          <p:spTgt spid="12"/>
                                        </p:tgtEl>
                                      </p:cBhvr>
                                    </p:animEffect>
                                  </p:childTnLst>
                                </p:cTn>
                              </p:par>
                            </p:childTnLst>
                          </p:cTn>
                        </p:par>
                        <p:par>
                          <p:cTn id="57" fill="hold">
                            <p:stCondLst>
                              <p:cond delay="7000"/>
                            </p:stCondLst>
                            <p:childTnLst>
                              <p:par>
                                <p:cTn id="58" presetID="42" presetClass="entr" presetSubtype="0" fill="hold" grpId="0"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500"/>
                                        <p:tgtEl>
                                          <p:spTgt spid="9"/>
                                        </p:tgtEl>
                                      </p:cBhvr>
                                    </p:animEffect>
                                    <p:anim calcmode="lin" valueType="num">
                                      <p:cBhvr>
                                        <p:cTn id="61" dur="1500" fill="hold"/>
                                        <p:tgtEl>
                                          <p:spTgt spid="9"/>
                                        </p:tgtEl>
                                        <p:attrNameLst>
                                          <p:attrName>ppt_x</p:attrName>
                                        </p:attrNameLst>
                                      </p:cBhvr>
                                      <p:tavLst>
                                        <p:tav tm="0">
                                          <p:val>
                                            <p:strVal val="#ppt_x"/>
                                          </p:val>
                                        </p:tav>
                                        <p:tav tm="100000">
                                          <p:val>
                                            <p:strVal val="#ppt_x"/>
                                          </p:val>
                                        </p:tav>
                                      </p:tavLst>
                                    </p:anim>
                                    <p:anim calcmode="lin" valueType="num">
                                      <p:cBhvr>
                                        <p:cTn id="62" dur="1500" fill="hold"/>
                                        <p:tgtEl>
                                          <p:spTgt spid="9"/>
                                        </p:tgtEl>
                                        <p:attrNameLst>
                                          <p:attrName>ppt_y</p:attrName>
                                        </p:attrNameLst>
                                      </p:cBhvr>
                                      <p:tavLst>
                                        <p:tav tm="0">
                                          <p:val>
                                            <p:strVal val="#ppt_y+.1"/>
                                          </p:val>
                                        </p:tav>
                                        <p:tav tm="100000">
                                          <p:val>
                                            <p:strVal val="#ppt_y"/>
                                          </p:val>
                                        </p:tav>
                                      </p:tavLst>
                                    </p:anim>
                                  </p:childTnLst>
                                </p:cTn>
                              </p:par>
                              <p:par>
                                <p:cTn id="63" presetID="31" presetClass="entr" presetSubtype="0"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p:cTn id="65" dur="1000" fill="hold"/>
                                        <p:tgtEl>
                                          <p:spTgt spid="23"/>
                                        </p:tgtEl>
                                        <p:attrNameLst>
                                          <p:attrName>ppt_w</p:attrName>
                                        </p:attrNameLst>
                                      </p:cBhvr>
                                      <p:tavLst>
                                        <p:tav tm="0">
                                          <p:val>
                                            <p:fltVal val="0"/>
                                          </p:val>
                                        </p:tav>
                                        <p:tav tm="100000">
                                          <p:val>
                                            <p:strVal val="#ppt_w"/>
                                          </p:val>
                                        </p:tav>
                                      </p:tavLst>
                                    </p:anim>
                                    <p:anim calcmode="lin" valueType="num">
                                      <p:cBhvr>
                                        <p:cTn id="66" dur="1000" fill="hold"/>
                                        <p:tgtEl>
                                          <p:spTgt spid="23"/>
                                        </p:tgtEl>
                                        <p:attrNameLst>
                                          <p:attrName>ppt_h</p:attrName>
                                        </p:attrNameLst>
                                      </p:cBhvr>
                                      <p:tavLst>
                                        <p:tav tm="0">
                                          <p:val>
                                            <p:fltVal val="0"/>
                                          </p:val>
                                        </p:tav>
                                        <p:tav tm="100000">
                                          <p:val>
                                            <p:strVal val="#ppt_h"/>
                                          </p:val>
                                        </p:tav>
                                      </p:tavLst>
                                    </p:anim>
                                    <p:anim calcmode="lin" valueType="num">
                                      <p:cBhvr>
                                        <p:cTn id="67" dur="1000" fill="hold"/>
                                        <p:tgtEl>
                                          <p:spTgt spid="23"/>
                                        </p:tgtEl>
                                        <p:attrNameLst>
                                          <p:attrName>style.rotation</p:attrName>
                                        </p:attrNameLst>
                                      </p:cBhvr>
                                      <p:tavLst>
                                        <p:tav tm="0">
                                          <p:val>
                                            <p:fltVal val="90"/>
                                          </p:val>
                                        </p:tav>
                                        <p:tav tm="100000">
                                          <p:val>
                                            <p:fltVal val="0"/>
                                          </p:val>
                                        </p:tav>
                                      </p:tavLst>
                                    </p:anim>
                                    <p:animEffect transition="in" filter="fade">
                                      <p:cBhvr>
                                        <p:cTn id="68" dur="1000"/>
                                        <p:tgtEl>
                                          <p:spTgt spid="23"/>
                                        </p:tgtEl>
                                      </p:cBhvr>
                                    </p:animEffect>
                                  </p:childTnLst>
                                </p:cTn>
                              </p:par>
                              <p:par>
                                <p:cTn id="69" presetID="31" presetClass="entr" presetSubtype="0" fill="hold" grpId="0" nodeType="withEffect">
                                  <p:stCondLst>
                                    <p:cond delay="1000"/>
                                  </p:stCondLst>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ppt_w</p:attrName>
                                        </p:attrNameLst>
                                      </p:cBhvr>
                                      <p:tavLst>
                                        <p:tav tm="0">
                                          <p:val>
                                            <p:fltVal val="0"/>
                                          </p:val>
                                        </p:tav>
                                        <p:tav tm="100000">
                                          <p:val>
                                            <p:strVal val="#ppt_w"/>
                                          </p:val>
                                        </p:tav>
                                      </p:tavLst>
                                    </p:anim>
                                    <p:anim calcmode="lin" valueType="num">
                                      <p:cBhvr>
                                        <p:cTn id="72" dur="1000" fill="hold"/>
                                        <p:tgtEl>
                                          <p:spTgt spid="30"/>
                                        </p:tgtEl>
                                        <p:attrNameLst>
                                          <p:attrName>ppt_h</p:attrName>
                                        </p:attrNameLst>
                                      </p:cBhvr>
                                      <p:tavLst>
                                        <p:tav tm="0">
                                          <p:val>
                                            <p:fltVal val="0"/>
                                          </p:val>
                                        </p:tav>
                                        <p:tav tm="100000">
                                          <p:val>
                                            <p:strVal val="#ppt_h"/>
                                          </p:val>
                                        </p:tav>
                                      </p:tavLst>
                                    </p:anim>
                                    <p:anim calcmode="lin" valueType="num">
                                      <p:cBhvr>
                                        <p:cTn id="73" dur="1000" fill="hold"/>
                                        <p:tgtEl>
                                          <p:spTgt spid="30"/>
                                        </p:tgtEl>
                                        <p:attrNameLst>
                                          <p:attrName>style.rotation</p:attrName>
                                        </p:attrNameLst>
                                      </p:cBhvr>
                                      <p:tavLst>
                                        <p:tav tm="0">
                                          <p:val>
                                            <p:fltVal val="90"/>
                                          </p:val>
                                        </p:tav>
                                        <p:tav tm="100000">
                                          <p:val>
                                            <p:fltVal val="0"/>
                                          </p:val>
                                        </p:tav>
                                      </p:tavLst>
                                    </p:anim>
                                    <p:animEffect transition="in" filter="fade">
                                      <p:cBhvr>
                                        <p:cTn id="74" dur="1000"/>
                                        <p:tgtEl>
                                          <p:spTgt spid="30"/>
                                        </p:tgtEl>
                                      </p:cBhvr>
                                    </p:animEffect>
                                  </p:childTnLst>
                                </p:cTn>
                              </p:par>
                              <p:par>
                                <p:cTn id="75" presetID="31" presetClass="entr" presetSubtype="0" fill="hold" grpId="0" nodeType="withEffect">
                                  <p:stCondLst>
                                    <p:cond delay="15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1000" fill="hold"/>
                                        <p:tgtEl>
                                          <p:spTgt spid="17"/>
                                        </p:tgtEl>
                                        <p:attrNameLst>
                                          <p:attrName>ppt_w</p:attrName>
                                        </p:attrNameLst>
                                      </p:cBhvr>
                                      <p:tavLst>
                                        <p:tav tm="0">
                                          <p:val>
                                            <p:fltVal val="0"/>
                                          </p:val>
                                        </p:tav>
                                        <p:tav tm="100000">
                                          <p:val>
                                            <p:strVal val="#ppt_w"/>
                                          </p:val>
                                        </p:tav>
                                      </p:tavLst>
                                    </p:anim>
                                    <p:anim calcmode="lin" valueType="num">
                                      <p:cBhvr>
                                        <p:cTn id="78" dur="1000" fill="hold"/>
                                        <p:tgtEl>
                                          <p:spTgt spid="17"/>
                                        </p:tgtEl>
                                        <p:attrNameLst>
                                          <p:attrName>ppt_h</p:attrName>
                                        </p:attrNameLst>
                                      </p:cBhvr>
                                      <p:tavLst>
                                        <p:tav tm="0">
                                          <p:val>
                                            <p:fltVal val="0"/>
                                          </p:val>
                                        </p:tav>
                                        <p:tav tm="100000">
                                          <p:val>
                                            <p:strVal val="#ppt_h"/>
                                          </p:val>
                                        </p:tav>
                                      </p:tavLst>
                                    </p:anim>
                                    <p:anim calcmode="lin" valueType="num">
                                      <p:cBhvr>
                                        <p:cTn id="79" dur="1000" fill="hold"/>
                                        <p:tgtEl>
                                          <p:spTgt spid="17"/>
                                        </p:tgtEl>
                                        <p:attrNameLst>
                                          <p:attrName>style.rotation</p:attrName>
                                        </p:attrNameLst>
                                      </p:cBhvr>
                                      <p:tavLst>
                                        <p:tav tm="0">
                                          <p:val>
                                            <p:fltVal val="90"/>
                                          </p:val>
                                        </p:tav>
                                        <p:tav tm="100000">
                                          <p:val>
                                            <p:fltVal val="0"/>
                                          </p:val>
                                        </p:tav>
                                      </p:tavLst>
                                    </p:anim>
                                    <p:animEffect transition="in" filter="fade">
                                      <p:cBhvr>
                                        <p:cTn id="80" dur="1000"/>
                                        <p:tgtEl>
                                          <p:spTgt spid="17"/>
                                        </p:tgtEl>
                                      </p:cBhvr>
                                    </p:animEffect>
                                  </p:childTnLst>
                                </p:cTn>
                              </p:par>
                              <p:par>
                                <p:cTn id="81" presetID="31" presetClass="entr" presetSubtype="0" fill="hold" grpId="0" nodeType="withEffect">
                                  <p:stCondLst>
                                    <p:cond delay="20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1000" fill="hold"/>
                                        <p:tgtEl>
                                          <p:spTgt spid="27"/>
                                        </p:tgtEl>
                                        <p:attrNameLst>
                                          <p:attrName>ppt_w</p:attrName>
                                        </p:attrNameLst>
                                      </p:cBhvr>
                                      <p:tavLst>
                                        <p:tav tm="0">
                                          <p:val>
                                            <p:fltVal val="0"/>
                                          </p:val>
                                        </p:tav>
                                        <p:tav tm="100000">
                                          <p:val>
                                            <p:strVal val="#ppt_w"/>
                                          </p:val>
                                        </p:tav>
                                      </p:tavLst>
                                    </p:anim>
                                    <p:anim calcmode="lin" valueType="num">
                                      <p:cBhvr>
                                        <p:cTn id="84" dur="1000" fill="hold"/>
                                        <p:tgtEl>
                                          <p:spTgt spid="27"/>
                                        </p:tgtEl>
                                        <p:attrNameLst>
                                          <p:attrName>ppt_h</p:attrName>
                                        </p:attrNameLst>
                                      </p:cBhvr>
                                      <p:tavLst>
                                        <p:tav tm="0">
                                          <p:val>
                                            <p:fltVal val="0"/>
                                          </p:val>
                                        </p:tav>
                                        <p:tav tm="100000">
                                          <p:val>
                                            <p:strVal val="#ppt_h"/>
                                          </p:val>
                                        </p:tav>
                                      </p:tavLst>
                                    </p:anim>
                                    <p:anim calcmode="lin" valueType="num">
                                      <p:cBhvr>
                                        <p:cTn id="85" dur="1000" fill="hold"/>
                                        <p:tgtEl>
                                          <p:spTgt spid="27"/>
                                        </p:tgtEl>
                                        <p:attrNameLst>
                                          <p:attrName>style.rotation</p:attrName>
                                        </p:attrNameLst>
                                      </p:cBhvr>
                                      <p:tavLst>
                                        <p:tav tm="0">
                                          <p:val>
                                            <p:fltVal val="90"/>
                                          </p:val>
                                        </p:tav>
                                        <p:tav tm="100000">
                                          <p:val>
                                            <p:fltVal val="0"/>
                                          </p:val>
                                        </p:tav>
                                      </p:tavLst>
                                    </p:anim>
                                    <p:animEffect transition="in" filter="fade">
                                      <p:cBhvr>
                                        <p:cTn id="86" dur="1000"/>
                                        <p:tgtEl>
                                          <p:spTgt spid="27"/>
                                        </p:tgtEl>
                                      </p:cBhvr>
                                    </p:animEffect>
                                  </p:childTnLst>
                                </p:cTn>
                              </p:par>
                            </p:childTnLst>
                          </p:cTn>
                        </p:par>
                        <p:par>
                          <p:cTn id="87" fill="hold">
                            <p:stCondLst>
                              <p:cond delay="10000"/>
                            </p:stCondLst>
                            <p:childTnLst>
                              <p:par>
                                <p:cTn id="88" presetID="42" presetClass="entr" presetSubtype="0" fill="hold" grpId="0" nodeType="after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fade">
                                      <p:cBhvr>
                                        <p:cTn id="90" dur="1500"/>
                                        <p:tgtEl>
                                          <p:spTgt spid="15"/>
                                        </p:tgtEl>
                                      </p:cBhvr>
                                    </p:animEffect>
                                    <p:anim calcmode="lin" valueType="num">
                                      <p:cBhvr>
                                        <p:cTn id="91" dur="1500" fill="hold"/>
                                        <p:tgtEl>
                                          <p:spTgt spid="15"/>
                                        </p:tgtEl>
                                        <p:attrNameLst>
                                          <p:attrName>ppt_x</p:attrName>
                                        </p:attrNameLst>
                                      </p:cBhvr>
                                      <p:tavLst>
                                        <p:tav tm="0">
                                          <p:val>
                                            <p:strVal val="#ppt_x"/>
                                          </p:val>
                                        </p:tav>
                                        <p:tav tm="100000">
                                          <p:val>
                                            <p:strVal val="#ppt_x"/>
                                          </p:val>
                                        </p:tav>
                                      </p:tavLst>
                                    </p:anim>
                                    <p:anim calcmode="lin" valueType="num">
                                      <p:cBhvr>
                                        <p:cTn id="92" dur="1500" fill="hold"/>
                                        <p:tgtEl>
                                          <p:spTgt spid="15"/>
                                        </p:tgtEl>
                                        <p:attrNameLst>
                                          <p:attrName>ppt_y</p:attrName>
                                        </p:attrNameLst>
                                      </p:cBhvr>
                                      <p:tavLst>
                                        <p:tav tm="0">
                                          <p:val>
                                            <p:strVal val="#ppt_y+.1"/>
                                          </p:val>
                                        </p:tav>
                                        <p:tav tm="100000">
                                          <p:val>
                                            <p:strVal val="#ppt_y"/>
                                          </p:val>
                                        </p:tav>
                                      </p:tavLst>
                                    </p:anim>
                                  </p:childTnLst>
                                </p:cTn>
                              </p:par>
                              <p:par>
                                <p:cTn id="93" presetID="31" presetClass="entr" presetSubtype="0" fill="hold" grpId="0" nodeType="withEffect">
                                  <p:stCondLst>
                                    <p:cond delay="500"/>
                                  </p:stCondLst>
                                  <p:childTnLst>
                                    <p:set>
                                      <p:cBhvr>
                                        <p:cTn id="94" dur="1" fill="hold">
                                          <p:stCondLst>
                                            <p:cond delay="0"/>
                                          </p:stCondLst>
                                        </p:cTn>
                                        <p:tgtEl>
                                          <p:spTgt spid="24"/>
                                        </p:tgtEl>
                                        <p:attrNameLst>
                                          <p:attrName>style.visibility</p:attrName>
                                        </p:attrNameLst>
                                      </p:cBhvr>
                                      <p:to>
                                        <p:strVal val="visible"/>
                                      </p:to>
                                    </p:set>
                                    <p:anim calcmode="lin" valueType="num">
                                      <p:cBhvr>
                                        <p:cTn id="95" dur="1000" fill="hold"/>
                                        <p:tgtEl>
                                          <p:spTgt spid="24"/>
                                        </p:tgtEl>
                                        <p:attrNameLst>
                                          <p:attrName>ppt_w</p:attrName>
                                        </p:attrNameLst>
                                      </p:cBhvr>
                                      <p:tavLst>
                                        <p:tav tm="0">
                                          <p:val>
                                            <p:fltVal val="0"/>
                                          </p:val>
                                        </p:tav>
                                        <p:tav tm="100000">
                                          <p:val>
                                            <p:strVal val="#ppt_w"/>
                                          </p:val>
                                        </p:tav>
                                      </p:tavLst>
                                    </p:anim>
                                    <p:anim calcmode="lin" valueType="num">
                                      <p:cBhvr>
                                        <p:cTn id="96" dur="1000" fill="hold"/>
                                        <p:tgtEl>
                                          <p:spTgt spid="24"/>
                                        </p:tgtEl>
                                        <p:attrNameLst>
                                          <p:attrName>ppt_h</p:attrName>
                                        </p:attrNameLst>
                                      </p:cBhvr>
                                      <p:tavLst>
                                        <p:tav tm="0">
                                          <p:val>
                                            <p:fltVal val="0"/>
                                          </p:val>
                                        </p:tav>
                                        <p:tav tm="100000">
                                          <p:val>
                                            <p:strVal val="#ppt_h"/>
                                          </p:val>
                                        </p:tav>
                                      </p:tavLst>
                                    </p:anim>
                                    <p:anim calcmode="lin" valueType="num">
                                      <p:cBhvr>
                                        <p:cTn id="97" dur="1000" fill="hold"/>
                                        <p:tgtEl>
                                          <p:spTgt spid="24"/>
                                        </p:tgtEl>
                                        <p:attrNameLst>
                                          <p:attrName>style.rotation</p:attrName>
                                        </p:attrNameLst>
                                      </p:cBhvr>
                                      <p:tavLst>
                                        <p:tav tm="0">
                                          <p:val>
                                            <p:fltVal val="90"/>
                                          </p:val>
                                        </p:tav>
                                        <p:tav tm="100000">
                                          <p:val>
                                            <p:fltVal val="0"/>
                                          </p:val>
                                        </p:tav>
                                      </p:tavLst>
                                    </p:anim>
                                    <p:animEffect transition="in" filter="fade">
                                      <p:cBhvr>
                                        <p:cTn id="98" dur="1000"/>
                                        <p:tgtEl>
                                          <p:spTgt spid="24"/>
                                        </p:tgtEl>
                                      </p:cBhvr>
                                    </p:animEffect>
                                  </p:childTnLst>
                                </p:cTn>
                              </p:par>
                              <p:par>
                                <p:cTn id="99" presetID="31" presetClass="entr" presetSubtype="0" fill="hold" grpId="0" nodeType="withEffect">
                                  <p:stCondLst>
                                    <p:cond delay="1000"/>
                                  </p:stCondLst>
                                  <p:childTnLst>
                                    <p:set>
                                      <p:cBhvr>
                                        <p:cTn id="100" dur="1" fill="hold">
                                          <p:stCondLst>
                                            <p:cond delay="0"/>
                                          </p:stCondLst>
                                        </p:cTn>
                                        <p:tgtEl>
                                          <p:spTgt spid="21"/>
                                        </p:tgtEl>
                                        <p:attrNameLst>
                                          <p:attrName>style.visibility</p:attrName>
                                        </p:attrNameLst>
                                      </p:cBhvr>
                                      <p:to>
                                        <p:strVal val="visible"/>
                                      </p:to>
                                    </p:set>
                                    <p:anim calcmode="lin" valueType="num">
                                      <p:cBhvr>
                                        <p:cTn id="101" dur="1000" fill="hold"/>
                                        <p:tgtEl>
                                          <p:spTgt spid="21"/>
                                        </p:tgtEl>
                                        <p:attrNameLst>
                                          <p:attrName>ppt_w</p:attrName>
                                        </p:attrNameLst>
                                      </p:cBhvr>
                                      <p:tavLst>
                                        <p:tav tm="0">
                                          <p:val>
                                            <p:fltVal val="0"/>
                                          </p:val>
                                        </p:tav>
                                        <p:tav tm="100000">
                                          <p:val>
                                            <p:strVal val="#ppt_w"/>
                                          </p:val>
                                        </p:tav>
                                      </p:tavLst>
                                    </p:anim>
                                    <p:anim calcmode="lin" valueType="num">
                                      <p:cBhvr>
                                        <p:cTn id="102" dur="1000" fill="hold"/>
                                        <p:tgtEl>
                                          <p:spTgt spid="21"/>
                                        </p:tgtEl>
                                        <p:attrNameLst>
                                          <p:attrName>ppt_h</p:attrName>
                                        </p:attrNameLst>
                                      </p:cBhvr>
                                      <p:tavLst>
                                        <p:tav tm="0">
                                          <p:val>
                                            <p:fltVal val="0"/>
                                          </p:val>
                                        </p:tav>
                                        <p:tav tm="100000">
                                          <p:val>
                                            <p:strVal val="#ppt_h"/>
                                          </p:val>
                                        </p:tav>
                                      </p:tavLst>
                                    </p:anim>
                                    <p:anim calcmode="lin" valueType="num">
                                      <p:cBhvr>
                                        <p:cTn id="103" dur="1000" fill="hold"/>
                                        <p:tgtEl>
                                          <p:spTgt spid="21"/>
                                        </p:tgtEl>
                                        <p:attrNameLst>
                                          <p:attrName>style.rotation</p:attrName>
                                        </p:attrNameLst>
                                      </p:cBhvr>
                                      <p:tavLst>
                                        <p:tav tm="0">
                                          <p:val>
                                            <p:fltVal val="90"/>
                                          </p:val>
                                        </p:tav>
                                        <p:tav tm="100000">
                                          <p:val>
                                            <p:fltVal val="0"/>
                                          </p:val>
                                        </p:tav>
                                      </p:tavLst>
                                    </p:anim>
                                    <p:animEffect transition="in" filter="fade">
                                      <p:cBhvr>
                                        <p:cTn id="104" dur="1000"/>
                                        <p:tgtEl>
                                          <p:spTgt spid="21"/>
                                        </p:tgtEl>
                                      </p:cBhvr>
                                    </p:animEffect>
                                  </p:childTnLst>
                                </p:cTn>
                              </p:par>
                              <p:par>
                                <p:cTn id="105" presetID="31" presetClass="entr" presetSubtype="0" fill="hold" grpId="0" nodeType="withEffect">
                                  <p:stCondLst>
                                    <p:cond delay="1500"/>
                                  </p:stCondLst>
                                  <p:childTnLst>
                                    <p:set>
                                      <p:cBhvr>
                                        <p:cTn id="106" dur="1" fill="hold">
                                          <p:stCondLst>
                                            <p:cond delay="0"/>
                                          </p:stCondLst>
                                        </p:cTn>
                                        <p:tgtEl>
                                          <p:spTgt spid="28"/>
                                        </p:tgtEl>
                                        <p:attrNameLst>
                                          <p:attrName>style.visibility</p:attrName>
                                        </p:attrNameLst>
                                      </p:cBhvr>
                                      <p:to>
                                        <p:strVal val="visible"/>
                                      </p:to>
                                    </p:set>
                                    <p:anim calcmode="lin" valueType="num">
                                      <p:cBhvr>
                                        <p:cTn id="107" dur="1000" fill="hold"/>
                                        <p:tgtEl>
                                          <p:spTgt spid="28"/>
                                        </p:tgtEl>
                                        <p:attrNameLst>
                                          <p:attrName>ppt_w</p:attrName>
                                        </p:attrNameLst>
                                      </p:cBhvr>
                                      <p:tavLst>
                                        <p:tav tm="0">
                                          <p:val>
                                            <p:fltVal val="0"/>
                                          </p:val>
                                        </p:tav>
                                        <p:tav tm="100000">
                                          <p:val>
                                            <p:strVal val="#ppt_w"/>
                                          </p:val>
                                        </p:tav>
                                      </p:tavLst>
                                    </p:anim>
                                    <p:anim calcmode="lin" valueType="num">
                                      <p:cBhvr>
                                        <p:cTn id="108" dur="1000" fill="hold"/>
                                        <p:tgtEl>
                                          <p:spTgt spid="28"/>
                                        </p:tgtEl>
                                        <p:attrNameLst>
                                          <p:attrName>ppt_h</p:attrName>
                                        </p:attrNameLst>
                                      </p:cBhvr>
                                      <p:tavLst>
                                        <p:tav tm="0">
                                          <p:val>
                                            <p:fltVal val="0"/>
                                          </p:val>
                                        </p:tav>
                                        <p:tav tm="100000">
                                          <p:val>
                                            <p:strVal val="#ppt_h"/>
                                          </p:val>
                                        </p:tav>
                                      </p:tavLst>
                                    </p:anim>
                                    <p:anim calcmode="lin" valueType="num">
                                      <p:cBhvr>
                                        <p:cTn id="109" dur="1000" fill="hold"/>
                                        <p:tgtEl>
                                          <p:spTgt spid="28"/>
                                        </p:tgtEl>
                                        <p:attrNameLst>
                                          <p:attrName>style.rotation</p:attrName>
                                        </p:attrNameLst>
                                      </p:cBhvr>
                                      <p:tavLst>
                                        <p:tav tm="0">
                                          <p:val>
                                            <p:fltVal val="90"/>
                                          </p:val>
                                        </p:tav>
                                        <p:tav tm="100000">
                                          <p:val>
                                            <p:fltVal val="0"/>
                                          </p:val>
                                        </p:tav>
                                      </p:tavLst>
                                    </p:anim>
                                    <p:animEffect transition="in" filter="fade">
                                      <p:cBhvr>
                                        <p:cTn id="110" dur="1000"/>
                                        <p:tgtEl>
                                          <p:spTgt spid="28"/>
                                        </p:tgtEl>
                                      </p:cBhvr>
                                    </p:animEffect>
                                  </p:childTnLst>
                                </p:cTn>
                              </p:par>
                            </p:childTnLst>
                          </p:cTn>
                        </p:par>
                        <p:par>
                          <p:cTn id="111" fill="hold">
                            <p:stCondLst>
                              <p:cond delay="12500"/>
                            </p:stCondLst>
                            <p:childTnLst>
                              <p:par>
                                <p:cTn id="112" presetID="42" presetClass="entr" presetSubtype="0" fill="hold" grpId="0" nodeType="after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1500"/>
                                        <p:tgtEl>
                                          <p:spTgt spid="14"/>
                                        </p:tgtEl>
                                      </p:cBhvr>
                                    </p:animEffect>
                                    <p:anim calcmode="lin" valueType="num">
                                      <p:cBhvr>
                                        <p:cTn id="115" dur="1500" fill="hold"/>
                                        <p:tgtEl>
                                          <p:spTgt spid="14"/>
                                        </p:tgtEl>
                                        <p:attrNameLst>
                                          <p:attrName>ppt_x</p:attrName>
                                        </p:attrNameLst>
                                      </p:cBhvr>
                                      <p:tavLst>
                                        <p:tav tm="0">
                                          <p:val>
                                            <p:strVal val="#ppt_x"/>
                                          </p:val>
                                        </p:tav>
                                        <p:tav tm="100000">
                                          <p:val>
                                            <p:strVal val="#ppt_x"/>
                                          </p:val>
                                        </p:tav>
                                      </p:tavLst>
                                    </p:anim>
                                    <p:anim calcmode="lin" valueType="num">
                                      <p:cBhvr>
                                        <p:cTn id="116" dur="1500" fill="hold"/>
                                        <p:tgtEl>
                                          <p:spTgt spid="14"/>
                                        </p:tgtEl>
                                        <p:attrNameLst>
                                          <p:attrName>ppt_y</p:attrName>
                                        </p:attrNameLst>
                                      </p:cBhvr>
                                      <p:tavLst>
                                        <p:tav tm="0">
                                          <p:val>
                                            <p:strVal val="#ppt_y+.1"/>
                                          </p:val>
                                        </p:tav>
                                        <p:tav tm="100000">
                                          <p:val>
                                            <p:strVal val="#ppt_y"/>
                                          </p:val>
                                        </p:tav>
                                      </p:tavLst>
                                    </p:anim>
                                  </p:childTnLst>
                                </p:cTn>
                              </p:par>
                              <p:par>
                                <p:cTn id="117" presetID="31" presetClass="entr" presetSubtype="0" fill="hold" grpId="0" nodeType="withEffect">
                                  <p:stCondLst>
                                    <p:cond delay="500"/>
                                  </p:stCondLst>
                                  <p:childTnLst>
                                    <p:set>
                                      <p:cBhvr>
                                        <p:cTn id="118" dur="1" fill="hold">
                                          <p:stCondLst>
                                            <p:cond delay="0"/>
                                          </p:stCondLst>
                                        </p:cTn>
                                        <p:tgtEl>
                                          <p:spTgt spid="5"/>
                                        </p:tgtEl>
                                        <p:attrNameLst>
                                          <p:attrName>style.visibility</p:attrName>
                                        </p:attrNameLst>
                                      </p:cBhvr>
                                      <p:to>
                                        <p:strVal val="visible"/>
                                      </p:to>
                                    </p:set>
                                    <p:anim calcmode="lin" valueType="num">
                                      <p:cBhvr>
                                        <p:cTn id="119" dur="1000" fill="hold"/>
                                        <p:tgtEl>
                                          <p:spTgt spid="5"/>
                                        </p:tgtEl>
                                        <p:attrNameLst>
                                          <p:attrName>ppt_w</p:attrName>
                                        </p:attrNameLst>
                                      </p:cBhvr>
                                      <p:tavLst>
                                        <p:tav tm="0">
                                          <p:val>
                                            <p:fltVal val="0"/>
                                          </p:val>
                                        </p:tav>
                                        <p:tav tm="100000">
                                          <p:val>
                                            <p:strVal val="#ppt_w"/>
                                          </p:val>
                                        </p:tav>
                                      </p:tavLst>
                                    </p:anim>
                                    <p:anim calcmode="lin" valueType="num">
                                      <p:cBhvr>
                                        <p:cTn id="120" dur="1000" fill="hold"/>
                                        <p:tgtEl>
                                          <p:spTgt spid="5"/>
                                        </p:tgtEl>
                                        <p:attrNameLst>
                                          <p:attrName>ppt_h</p:attrName>
                                        </p:attrNameLst>
                                      </p:cBhvr>
                                      <p:tavLst>
                                        <p:tav tm="0">
                                          <p:val>
                                            <p:fltVal val="0"/>
                                          </p:val>
                                        </p:tav>
                                        <p:tav tm="100000">
                                          <p:val>
                                            <p:strVal val="#ppt_h"/>
                                          </p:val>
                                        </p:tav>
                                      </p:tavLst>
                                    </p:anim>
                                    <p:anim calcmode="lin" valueType="num">
                                      <p:cBhvr>
                                        <p:cTn id="121" dur="1000" fill="hold"/>
                                        <p:tgtEl>
                                          <p:spTgt spid="5"/>
                                        </p:tgtEl>
                                        <p:attrNameLst>
                                          <p:attrName>style.rotation</p:attrName>
                                        </p:attrNameLst>
                                      </p:cBhvr>
                                      <p:tavLst>
                                        <p:tav tm="0">
                                          <p:val>
                                            <p:fltVal val="90"/>
                                          </p:val>
                                        </p:tav>
                                        <p:tav tm="100000">
                                          <p:val>
                                            <p:fltVal val="0"/>
                                          </p:val>
                                        </p:tav>
                                      </p:tavLst>
                                    </p:anim>
                                    <p:animEffect transition="in" filter="fade">
                                      <p:cBhvr>
                                        <p:cTn id="122" dur="1000"/>
                                        <p:tgtEl>
                                          <p:spTgt spid="5"/>
                                        </p:tgtEl>
                                      </p:cBhvr>
                                    </p:animEffect>
                                  </p:childTnLst>
                                </p:cTn>
                              </p:par>
                              <p:par>
                                <p:cTn id="123" presetID="31" presetClass="entr" presetSubtype="0" fill="hold" grpId="0" nodeType="withEffect">
                                  <p:stCondLst>
                                    <p:cond delay="1000"/>
                                  </p:stCondLst>
                                  <p:childTnLst>
                                    <p:set>
                                      <p:cBhvr>
                                        <p:cTn id="124" dur="1" fill="hold">
                                          <p:stCondLst>
                                            <p:cond delay="0"/>
                                          </p:stCondLst>
                                        </p:cTn>
                                        <p:tgtEl>
                                          <p:spTgt spid="29"/>
                                        </p:tgtEl>
                                        <p:attrNameLst>
                                          <p:attrName>style.visibility</p:attrName>
                                        </p:attrNameLst>
                                      </p:cBhvr>
                                      <p:to>
                                        <p:strVal val="visible"/>
                                      </p:to>
                                    </p:set>
                                    <p:anim calcmode="lin" valueType="num">
                                      <p:cBhvr>
                                        <p:cTn id="125" dur="1000" fill="hold"/>
                                        <p:tgtEl>
                                          <p:spTgt spid="29"/>
                                        </p:tgtEl>
                                        <p:attrNameLst>
                                          <p:attrName>ppt_w</p:attrName>
                                        </p:attrNameLst>
                                      </p:cBhvr>
                                      <p:tavLst>
                                        <p:tav tm="0">
                                          <p:val>
                                            <p:fltVal val="0"/>
                                          </p:val>
                                        </p:tav>
                                        <p:tav tm="100000">
                                          <p:val>
                                            <p:strVal val="#ppt_w"/>
                                          </p:val>
                                        </p:tav>
                                      </p:tavLst>
                                    </p:anim>
                                    <p:anim calcmode="lin" valueType="num">
                                      <p:cBhvr>
                                        <p:cTn id="126" dur="1000" fill="hold"/>
                                        <p:tgtEl>
                                          <p:spTgt spid="29"/>
                                        </p:tgtEl>
                                        <p:attrNameLst>
                                          <p:attrName>ppt_h</p:attrName>
                                        </p:attrNameLst>
                                      </p:cBhvr>
                                      <p:tavLst>
                                        <p:tav tm="0">
                                          <p:val>
                                            <p:fltVal val="0"/>
                                          </p:val>
                                        </p:tav>
                                        <p:tav tm="100000">
                                          <p:val>
                                            <p:strVal val="#ppt_h"/>
                                          </p:val>
                                        </p:tav>
                                      </p:tavLst>
                                    </p:anim>
                                    <p:anim calcmode="lin" valueType="num">
                                      <p:cBhvr>
                                        <p:cTn id="127" dur="1000" fill="hold"/>
                                        <p:tgtEl>
                                          <p:spTgt spid="29"/>
                                        </p:tgtEl>
                                        <p:attrNameLst>
                                          <p:attrName>style.rotation</p:attrName>
                                        </p:attrNameLst>
                                      </p:cBhvr>
                                      <p:tavLst>
                                        <p:tav tm="0">
                                          <p:val>
                                            <p:fltVal val="90"/>
                                          </p:val>
                                        </p:tav>
                                        <p:tav tm="100000">
                                          <p:val>
                                            <p:fltVal val="0"/>
                                          </p:val>
                                        </p:tav>
                                      </p:tavLst>
                                    </p:anim>
                                    <p:animEffect transition="in" filter="fade">
                                      <p:cBhvr>
                                        <p:cTn id="128" dur="1000"/>
                                        <p:tgtEl>
                                          <p:spTgt spid="29"/>
                                        </p:tgtEl>
                                      </p:cBhvr>
                                    </p:animEffect>
                                  </p:childTnLst>
                                </p:cTn>
                              </p:par>
                              <p:par>
                                <p:cTn id="129" presetID="31" presetClass="entr" presetSubtype="0" fill="hold" grpId="0" nodeType="withEffect">
                                  <p:stCondLst>
                                    <p:cond delay="1500"/>
                                  </p:stCondLst>
                                  <p:childTnLst>
                                    <p:set>
                                      <p:cBhvr>
                                        <p:cTn id="130" dur="1" fill="hold">
                                          <p:stCondLst>
                                            <p:cond delay="0"/>
                                          </p:stCondLst>
                                        </p:cTn>
                                        <p:tgtEl>
                                          <p:spTgt spid="25"/>
                                        </p:tgtEl>
                                        <p:attrNameLst>
                                          <p:attrName>style.visibility</p:attrName>
                                        </p:attrNameLst>
                                      </p:cBhvr>
                                      <p:to>
                                        <p:strVal val="visible"/>
                                      </p:to>
                                    </p:set>
                                    <p:anim calcmode="lin" valueType="num">
                                      <p:cBhvr>
                                        <p:cTn id="131" dur="1000" fill="hold"/>
                                        <p:tgtEl>
                                          <p:spTgt spid="25"/>
                                        </p:tgtEl>
                                        <p:attrNameLst>
                                          <p:attrName>ppt_w</p:attrName>
                                        </p:attrNameLst>
                                      </p:cBhvr>
                                      <p:tavLst>
                                        <p:tav tm="0">
                                          <p:val>
                                            <p:fltVal val="0"/>
                                          </p:val>
                                        </p:tav>
                                        <p:tav tm="100000">
                                          <p:val>
                                            <p:strVal val="#ppt_w"/>
                                          </p:val>
                                        </p:tav>
                                      </p:tavLst>
                                    </p:anim>
                                    <p:anim calcmode="lin" valueType="num">
                                      <p:cBhvr>
                                        <p:cTn id="132" dur="1000" fill="hold"/>
                                        <p:tgtEl>
                                          <p:spTgt spid="25"/>
                                        </p:tgtEl>
                                        <p:attrNameLst>
                                          <p:attrName>ppt_h</p:attrName>
                                        </p:attrNameLst>
                                      </p:cBhvr>
                                      <p:tavLst>
                                        <p:tav tm="0">
                                          <p:val>
                                            <p:fltVal val="0"/>
                                          </p:val>
                                        </p:tav>
                                        <p:tav tm="100000">
                                          <p:val>
                                            <p:strVal val="#ppt_h"/>
                                          </p:val>
                                        </p:tav>
                                      </p:tavLst>
                                    </p:anim>
                                    <p:anim calcmode="lin" valueType="num">
                                      <p:cBhvr>
                                        <p:cTn id="133" dur="1000" fill="hold"/>
                                        <p:tgtEl>
                                          <p:spTgt spid="25"/>
                                        </p:tgtEl>
                                        <p:attrNameLst>
                                          <p:attrName>style.rotation</p:attrName>
                                        </p:attrNameLst>
                                      </p:cBhvr>
                                      <p:tavLst>
                                        <p:tav tm="0">
                                          <p:val>
                                            <p:fltVal val="90"/>
                                          </p:val>
                                        </p:tav>
                                        <p:tav tm="100000">
                                          <p:val>
                                            <p:fltVal val="0"/>
                                          </p:val>
                                        </p:tav>
                                      </p:tavLst>
                                    </p:anim>
                                    <p:animEffect transition="in" filter="fade">
                                      <p:cBhvr>
                                        <p:cTn id="134" dur="1000"/>
                                        <p:tgtEl>
                                          <p:spTgt spid="25"/>
                                        </p:tgtEl>
                                      </p:cBhvr>
                                    </p:animEffect>
                                  </p:childTnLst>
                                </p:cTn>
                              </p:par>
                            </p:childTnLst>
                          </p:cTn>
                        </p:par>
                        <p:par>
                          <p:cTn id="135" fill="hold">
                            <p:stCondLst>
                              <p:cond delay="15000"/>
                            </p:stCondLst>
                            <p:childTnLst>
                              <p:par>
                                <p:cTn id="136" presetID="53" presetClass="entr" presetSubtype="16" fill="hold" nodeType="afterEffect">
                                  <p:stCondLst>
                                    <p:cond delay="0"/>
                                  </p:stCondLst>
                                  <p:childTnLst>
                                    <p:set>
                                      <p:cBhvr>
                                        <p:cTn id="137" dur="1" fill="hold">
                                          <p:stCondLst>
                                            <p:cond delay="0"/>
                                          </p:stCondLst>
                                        </p:cTn>
                                        <p:tgtEl>
                                          <p:spTgt spid="4"/>
                                        </p:tgtEl>
                                        <p:attrNameLst>
                                          <p:attrName>style.visibility</p:attrName>
                                        </p:attrNameLst>
                                      </p:cBhvr>
                                      <p:to>
                                        <p:strVal val="visible"/>
                                      </p:to>
                                    </p:set>
                                    <p:anim calcmode="lin" valueType="num">
                                      <p:cBhvr>
                                        <p:cTn id="138" dur="1500" fill="hold"/>
                                        <p:tgtEl>
                                          <p:spTgt spid="4"/>
                                        </p:tgtEl>
                                        <p:attrNameLst>
                                          <p:attrName>ppt_w</p:attrName>
                                        </p:attrNameLst>
                                      </p:cBhvr>
                                      <p:tavLst>
                                        <p:tav tm="0">
                                          <p:val>
                                            <p:fltVal val="0"/>
                                          </p:val>
                                        </p:tav>
                                        <p:tav tm="100000">
                                          <p:val>
                                            <p:strVal val="#ppt_w"/>
                                          </p:val>
                                        </p:tav>
                                      </p:tavLst>
                                    </p:anim>
                                    <p:anim calcmode="lin" valueType="num">
                                      <p:cBhvr>
                                        <p:cTn id="139" dur="1500" fill="hold"/>
                                        <p:tgtEl>
                                          <p:spTgt spid="4"/>
                                        </p:tgtEl>
                                        <p:attrNameLst>
                                          <p:attrName>ppt_h</p:attrName>
                                        </p:attrNameLst>
                                      </p:cBhvr>
                                      <p:tavLst>
                                        <p:tav tm="0">
                                          <p:val>
                                            <p:fltVal val="0"/>
                                          </p:val>
                                        </p:tav>
                                        <p:tav tm="100000">
                                          <p:val>
                                            <p:strVal val="#ppt_h"/>
                                          </p:val>
                                        </p:tav>
                                      </p:tavLst>
                                    </p:anim>
                                    <p:animEffect transition="in" filter="fade">
                                      <p:cBhvr>
                                        <p:cTn id="140" dur="1500"/>
                                        <p:tgtEl>
                                          <p:spTgt spid="4"/>
                                        </p:tgtEl>
                                      </p:cBhvr>
                                    </p:animEffect>
                                  </p:childTnLst>
                                </p:cTn>
                              </p:par>
                            </p:childTnLst>
                          </p:cTn>
                        </p:par>
                        <p:par>
                          <p:cTn id="141" fill="hold">
                            <p:stCondLst>
                              <p:cond delay="16500"/>
                            </p:stCondLst>
                            <p:childTnLst>
                              <p:par>
                                <p:cTn id="142" presetID="53" presetClass="entr" presetSubtype="16" fill="hold" grpId="0" nodeType="after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p:cTn id="144" dur="2000" fill="hold"/>
                                        <p:tgtEl>
                                          <p:spTgt spid="20"/>
                                        </p:tgtEl>
                                        <p:attrNameLst>
                                          <p:attrName>ppt_w</p:attrName>
                                        </p:attrNameLst>
                                      </p:cBhvr>
                                      <p:tavLst>
                                        <p:tav tm="0">
                                          <p:val>
                                            <p:fltVal val="0"/>
                                          </p:val>
                                        </p:tav>
                                        <p:tav tm="100000">
                                          <p:val>
                                            <p:strVal val="#ppt_w"/>
                                          </p:val>
                                        </p:tav>
                                      </p:tavLst>
                                    </p:anim>
                                    <p:anim calcmode="lin" valueType="num">
                                      <p:cBhvr>
                                        <p:cTn id="145" dur="2000" fill="hold"/>
                                        <p:tgtEl>
                                          <p:spTgt spid="20"/>
                                        </p:tgtEl>
                                        <p:attrNameLst>
                                          <p:attrName>ppt_h</p:attrName>
                                        </p:attrNameLst>
                                      </p:cBhvr>
                                      <p:tavLst>
                                        <p:tav tm="0">
                                          <p:val>
                                            <p:fltVal val="0"/>
                                          </p:val>
                                        </p:tav>
                                        <p:tav tm="100000">
                                          <p:val>
                                            <p:strVal val="#ppt_h"/>
                                          </p:val>
                                        </p:tav>
                                      </p:tavLst>
                                    </p:anim>
                                    <p:animEffect transition="in" filter="fade">
                                      <p:cBhvr>
                                        <p:cTn id="146"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animBg="1"/>
      <p:bldP spid="11" grpId="0" animBg="1"/>
      <p:bldP spid="9" grpId="0" animBg="1"/>
      <p:bldP spid="15" grpId="0" animBg="1"/>
      <p:bldP spid="14" grpId="0" animBg="1"/>
      <p:bldP spid="5" grpId="0"/>
      <p:bldP spid="12" grpId="0"/>
      <p:bldP spid="13" grpId="0"/>
      <p:bldP spid="16" grpId="0"/>
      <p:bldP spid="17" grpId="0"/>
      <p:bldP spid="18" grpId="0"/>
      <p:bldP spid="19" grpId="0"/>
      <p:bldP spid="21" grpId="0"/>
      <p:bldP spid="23" grpId="0"/>
      <p:bldP spid="24" grpId="0"/>
      <p:bldP spid="25" grpId="0"/>
      <p:bldP spid="26" grpId="0"/>
      <p:bldP spid="27" grpId="0"/>
      <p:bldP spid="28" grpId="0"/>
      <p:bldP spid="29" grpId="0"/>
      <p:bldP spid="20" grpId="0"/>
      <p:bldP spid="7" grpId="0"/>
      <p:bldP spid="30" grpId="0"/>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Motív Office">
  <a:themeElements>
    <a:clrScheme name="Vlastná 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6600"/>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1853</Words>
  <Application>Microsoft Office PowerPoint</Application>
  <PresentationFormat>Prezentácia na obrazovke (4:3)</PresentationFormat>
  <Paragraphs>239</Paragraphs>
  <Slides>65</Slides>
  <Notes>0</Notes>
  <HiddenSlides>2</HiddenSlides>
  <MMClips>0</MMClips>
  <ScaleCrop>false</ScaleCrop>
  <HeadingPairs>
    <vt:vector size="6" baseType="variant">
      <vt:variant>
        <vt:lpstr>Použité písma</vt:lpstr>
      </vt:variant>
      <vt:variant>
        <vt:i4>8</vt:i4>
      </vt:variant>
      <vt:variant>
        <vt:lpstr>Motív</vt:lpstr>
      </vt:variant>
      <vt:variant>
        <vt:i4>3</vt:i4>
      </vt:variant>
      <vt:variant>
        <vt:lpstr>Nadpisy snímok</vt:lpstr>
      </vt:variant>
      <vt:variant>
        <vt:i4>65</vt:i4>
      </vt:variant>
    </vt:vector>
  </HeadingPairs>
  <TitlesOfParts>
    <vt:vector size="76" baseType="lpstr">
      <vt:lpstr>Arial</vt:lpstr>
      <vt:lpstr>Bertram CE</vt:lpstr>
      <vt:lpstr>Calibri</vt:lpstr>
      <vt:lpstr>Nadianne</vt:lpstr>
      <vt:lpstr>Arial Black</vt:lpstr>
      <vt:lpstr>Verdana</vt:lpstr>
      <vt:lpstr>Cupertino</vt:lpstr>
      <vt:lpstr>Freefrm721 Blk BT</vt:lpstr>
      <vt:lpstr>Motív Office</vt:lpstr>
      <vt:lpstr>1_Motív Office</vt:lpstr>
      <vt:lpstr>2_Motív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2015-05-28T09:20:10Z</dcterms:modified>
</cp:coreProperties>
</file>