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CC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81B34-B82B-4C90-9827-819AB8BFAA25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81A90-53A3-4099-B491-7BDC8B4C3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382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981A90-53A3-4099-B491-7BDC8B4C38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20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tint val="93000"/>
                <a:shade val="85000"/>
              </a:schemeClr>
              <a:schemeClr val="bg2">
                <a:tint val="96000"/>
                <a:shade val="99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GlowEdges/>
                    </a14:imgEffect>
                  </a14:imgLayer>
                </a14:imgProps>
              </a:ext>
            </a:extLst>
          </a:blip>
          <a:srcRect/>
          <a:tile tx="0" ty="0" sx="90000" sy="9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AEDC310-28CB-41F5-A5AC-A52F4EB80546}" type="datetimeFigureOut">
              <a:rPr lang="fr-FR" smtClean="0"/>
              <a:t>20/05/2015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522995-676E-4A5E-969F-2F14A2B65D4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 rot="19140000">
            <a:off x="434294" y="602940"/>
            <a:ext cx="2900737" cy="2739312"/>
          </a:xfrm>
        </p:spPr>
        <p:txBody>
          <a:bodyPr/>
          <a:lstStyle/>
          <a:p>
            <a:pPr algn="r" rtl="1"/>
            <a:r>
              <a:rPr lang="ar-MA" sz="6000" b="1" dirty="0" smtClean="0">
                <a:solidFill>
                  <a:schemeClr val="tx2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بشـــــــــــــــرى</a:t>
            </a:r>
            <a:br>
              <a:rPr lang="ar-MA" sz="6000" b="1" dirty="0" smtClean="0">
                <a:solidFill>
                  <a:schemeClr val="tx2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</a:br>
            <a:r>
              <a:rPr lang="ar-MA" sz="6000" b="1" dirty="0" smtClean="0">
                <a:solidFill>
                  <a:schemeClr val="tx2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لمدمني الكحــــــــــول</a:t>
            </a:r>
            <a:r>
              <a:rPr lang="fr-FR" sz="6000" b="1" dirty="0" smtClean="0">
                <a:solidFill>
                  <a:schemeClr val="tx2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ar-MA" sz="6000" b="1" dirty="0" smtClean="0">
                <a:solidFill>
                  <a:schemeClr val="tx2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.. </a:t>
            </a:r>
            <a:endParaRPr lang="fr-FR" sz="6000" b="1" dirty="0">
              <a:solidFill>
                <a:schemeClr val="tx2">
                  <a:lumMod val="7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 rot="19124069">
            <a:off x="3158174" y="2932768"/>
            <a:ext cx="3754553" cy="258532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M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الجمعية الدولية </a:t>
            </a:r>
          </a:p>
          <a:p>
            <a:pPr algn="ctr"/>
            <a:r>
              <a:rPr lang="ar-M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لمحاربة الإدمان</a:t>
            </a:r>
          </a:p>
          <a:p>
            <a:pPr algn="ctr"/>
            <a:r>
              <a:rPr lang="ar-M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على الكحول</a:t>
            </a:r>
            <a:endParaRPr lang="fr-F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 rot="19223011">
            <a:off x="225079" y="2975878"/>
            <a:ext cx="5460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rtl="1"/>
            <a:r>
              <a:rPr lang="ar-MA" sz="5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علاج بدون أدوية </a:t>
            </a:r>
            <a:r>
              <a:rPr lang="fr-FR" sz="5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r>
              <a:rPr lang="ar-MA" sz="5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ar-MA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من طرف :</a:t>
            </a:r>
            <a:endParaRPr lang="fr-FR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915" y="5183710"/>
            <a:ext cx="2232248" cy="1251520"/>
          </a:xfrm>
          <a:prstGeom prst="rect">
            <a:avLst/>
          </a:prstGeom>
        </p:spPr>
      </p:pic>
      <p:pic>
        <p:nvPicPr>
          <p:cNvPr id="9" name="Picture 4" descr="D:\utilitaires\big icon s\insects\schmetterling-12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850" y="139776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utilitaires\big icon s\insects\schmetterling-12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27" y="5502287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9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3743" y="1504047"/>
            <a:ext cx="7965642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توصلت الجمعية الدولية إلى طريقة سيكولوجية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لجعل الجسم يتخلص من إدمانه على الكحول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بطريقة سهلة و بعيدة عن الأدوية ، التي قد تكون لها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آثار جانبية قد تشفي و تضر في نفس الوقت ...</a:t>
            </a:r>
          </a:p>
          <a:p>
            <a:pPr algn="ctr" rtl="1"/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D:\utilitaires\big icon s\cassino\Clover_96x96-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71811">
            <a:off x="376543" y="104764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utilitaires\big icon s\cassino\Clover_96x96-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27385">
            <a:off x="8342185" y="97307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utilitaires\big icon s\cassino\Clover_96x96-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70803">
            <a:off x="337450" y="400506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tilitaires\big icon s\cassino\Clover_96x96-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25331">
            <a:off x="8171442" y="400506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87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90225" y="3356992"/>
            <a:ext cx="4243469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ar-MA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خصوصا بالمغرب لأنه مستهلك</a:t>
            </a:r>
          </a:p>
          <a:p>
            <a:pPr algn="ctr"/>
            <a:r>
              <a:rPr lang="ar-MA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كبير للخمور</a:t>
            </a:r>
            <a:endParaRPr lang="fr-FR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55776" y="188640"/>
            <a:ext cx="3312368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MA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الطريقة المبتكرة </a:t>
            </a:r>
          </a:p>
          <a:p>
            <a:pPr algn="ctr" rtl="1"/>
            <a:r>
              <a:rPr lang="ar-MA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تعد الأولى من نوعها في أوروبا و سيتم تعميمها في شمال إفريقيا</a:t>
            </a:r>
            <a:endParaRPr lang="fr-FR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345832"/>
            <a:ext cx="2232248" cy="1251520"/>
          </a:xfrm>
          <a:prstGeom prst="rect">
            <a:avLst/>
          </a:prstGeom>
        </p:spPr>
      </p:pic>
      <p:pic>
        <p:nvPicPr>
          <p:cNvPr id="2052" name="Picture 4" descr="D:\utilitaires\big icon s\insects\schmetterling-12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34583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utilitaires\big icon s\insects\schmetterling-12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74641">
            <a:off x="219863" y="5147441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utilitaires\big icon s\PNG\Morocco-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764" y="3254188"/>
            <a:ext cx="1399159" cy="128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D:\utilitaires\big icon s\PNG\Morocco-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54188"/>
            <a:ext cx="1399159" cy="128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69105"/>
            <a:ext cx="1453229" cy="125152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887" y="202285"/>
            <a:ext cx="1455663" cy="125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1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chemin vertical 3"/>
          <p:cNvSpPr/>
          <p:nvPr/>
        </p:nvSpPr>
        <p:spPr>
          <a:xfrm>
            <a:off x="1716476" y="540684"/>
            <a:ext cx="6336704" cy="5624620"/>
          </a:xfrm>
          <a:prstGeom prst="verticalScroll">
            <a:avLst>
              <a:gd name="adj" fmla="val 20918"/>
            </a:avLst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 w="34925">
            <a:solidFill>
              <a:schemeClr val="accent3">
                <a:lumMod val="50000"/>
              </a:schemeClr>
            </a:solidFill>
          </a:ln>
          <a:effectLst>
            <a:glow rad="228600">
              <a:srgbClr val="002060">
                <a:alpha val="40000"/>
              </a:srgb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04608" y="1746920"/>
            <a:ext cx="396044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MA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خلاصة الطريقة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هي علاج المدمن بالكحول </a:t>
            </a:r>
            <a:r>
              <a:rPr lang="fr-F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!!</a:t>
            </a:r>
            <a:endParaRPr lang="ar-MA" sz="3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نعم بالكحول...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و ذلك بجعله يدلي بشرفه 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ألا يستهلك أكثر من كأس </a:t>
            </a:r>
          </a:p>
          <a:p>
            <a:pPr algn="ctr" rtl="1"/>
            <a:r>
              <a:rPr lang="ar-M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واحدة في اليوم 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Nuage 7"/>
          <p:cNvSpPr/>
          <p:nvPr/>
        </p:nvSpPr>
        <p:spPr>
          <a:xfrm>
            <a:off x="395536" y="540684"/>
            <a:ext cx="2016224" cy="1282436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 w="38100" cmpd="sng">
            <a:solidFill>
              <a:srgbClr val="FFFF00"/>
            </a:solidFill>
          </a:ln>
          <a:effectLst>
            <a:glow rad="723900">
              <a:schemeClr val="accent3">
                <a:satMod val="175000"/>
                <a:alpha val="40000"/>
              </a:schemeClr>
            </a:glow>
            <a:outerShdw blurRad="50800" dist="38100" dir="16200000" rotWithShape="0">
              <a:schemeClr val="accent2">
                <a:lumMod val="75000"/>
                <a:alpha val="40000"/>
              </a:schemeClr>
            </a:outerShdw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Nuage 9"/>
          <p:cNvSpPr/>
          <p:nvPr/>
        </p:nvSpPr>
        <p:spPr>
          <a:xfrm>
            <a:off x="386020" y="3352994"/>
            <a:ext cx="2016224" cy="1282436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 w="38100" cmpd="sng">
            <a:solidFill>
              <a:srgbClr val="FFFF00"/>
            </a:solidFill>
          </a:ln>
          <a:effectLst>
            <a:glow rad="723900">
              <a:schemeClr val="accent3">
                <a:satMod val="175000"/>
                <a:alpha val="40000"/>
              </a:schemeClr>
            </a:glow>
            <a:outerShdw blurRad="50800" dist="38100" dir="16200000" rotWithShape="0">
              <a:schemeClr val="accent2">
                <a:lumMod val="75000"/>
                <a:alpha val="40000"/>
              </a:schemeClr>
            </a:outerShdw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697364" y="889514"/>
            <a:ext cx="1412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ar-MA" sz="3200" b="1" dirty="0" err="1" smtClean="0">
                <a:ln/>
                <a:solidFill>
                  <a:srgbClr val="002060"/>
                </a:solidFill>
              </a:rPr>
              <a:t>إيجابياتها</a:t>
            </a:r>
            <a:endParaRPr lang="fr-FR" sz="3200" b="1" cap="none" spc="0" dirty="0">
              <a:ln/>
              <a:solidFill>
                <a:srgbClr val="002060"/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6075" y="2044005"/>
            <a:ext cx="193514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M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تعلم كبح النفس</a:t>
            </a:r>
          </a:p>
          <a:p>
            <a:pPr algn="ctr"/>
            <a:r>
              <a:rPr lang="ar-MA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عن المزيد</a:t>
            </a:r>
            <a:endParaRPr lang="fr-FR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97364" y="3596136"/>
            <a:ext cx="134844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M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اقتصادية</a:t>
            </a:r>
          </a:p>
          <a:p>
            <a:pPr algn="ctr"/>
            <a:r>
              <a:rPr lang="ar-M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أساسا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4" name="Picture 2" descr="D:\utilitaires\big icon s\cassino\Coins_96x96-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414" y="417823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utilitaires\big icon s\cassino\Bell_96x96-3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414" y="2540912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utilitaires\big icon s\cassino\Money_96x96-3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64" y="4673354"/>
            <a:ext cx="1163484" cy="163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utilitaires\big icon s\cassino\Bar_96x96-3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913" y="64583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utilitaires\big icon s\cassino\Bar_96x96-3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477" y="724701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12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chemin vertical 3"/>
          <p:cNvSpPr/>
          <p:nvPr/>
        </p:nvSpPr>
        <p:spPr>
          <a:xfrm>
            <a:off x="1716476" y="540684"/>
            <a:ext cx="6336704" cy="5624620"/>
          </a:xfrm>
          <a:prstGeom prst="verticalScroll">
            <a:avLst>
              <a:gd name="adj" fmla="val 20918"/>
            </a:avLst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 w="34925">
            <a:solidFill>
              <a:schemeClr val="accent3">
                <a:lumMod val="50000"/>
              </a:schemeClr>
            </a:solidFill>
          </a:ln>
          <a:effectLst>
            <a:glow rad="228600">
              <a:srgbClr val="002060">
                <a:alpha val="40000"/>
              </a:srgb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14526" y="1700808"/>
            <a:ext cx="3140603" cy="452431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...</a:t>
            </a:r>
          </a:p>
          <a:p>
            <a:pPr algn="ctr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و أن يشرب الكأس </a:t>
            </a:r>
          </a:p>
          <a:p>
            <a:pPr algn="ctr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أمام أعضاء الجمعية</a:t>
            </a:r>
          </a:p>
          <a:p>
            <a:pPr algn="ctr" rtl="1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 و أمام الملأ </a:t>
            </a:r>
            <a:r>
              <a:rPr lang="fr-FR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!!</a:t>
            </a:r>
            <a:endParaRPr lang="ar-MA" sz="3600" b="1" cap="all" dirty="0" smtClean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 rtl="1"/>
            <a:endParaRPr lang="ar-MA" sz="3600" b="1" cap="all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 rtl="1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و قد عرفت المبادرة</a:t>
            </a:r>
          </a:p>
          <a:p>
            <a:pPr algn="ctr" rtl="1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نجاحا كبيرا.</a:t>
            </a:r>
          </a:p>
          <a:p>
            <a:pPr algn="ctr" rtl="1"/>
            <a:r>
              <a:rPr lang="ar-MA" sz="3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إليكم الصورة</a:t>
            </a:r>
          </a:p>
        </p:txBody>
      </p:sp>
      <p:pic>
        <p:nvPicPr>
          <p:cNvPr id="4099" name="Picture 3" descr="D:\utilitaires\big icon s\cassino\Chip 100_96x96-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672" y="64532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utilitaires\big icon s\cassino\Cigar_96x96-3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2807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utilitaires\big icon s\cassino\Chip 100_96x96-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129" y="73571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ubHalfFrame"/>
          <p:cNvSpPr>
            <a:spLocks noEditPoints="1" noChangeArrowheads="1"/>
          </p:cNvSpPr>
          <p:nvPr/>
        </p:nvSpPr>
        <p:spPr bwMode="auto">
          <a:xfrm>
            <a:off x="1043608" y="4191565"/>
            <a:ext cx="1828800" cy="1828800"/>
          </a:xfrm>
          <a:custGeom>
            <a:avLst/>
            <a:gdLst>
              <a:gd name="G0" fmla="+- 0 0 0"/>
              <a:gd name="G1" fmla="+- 7200 0 0"/>
              <a:gd name="G2" fmla="+- 21600 0 7200"/>
              <a:gd name="G3" fmla="*/ 7200 1 2"/>
              <a:gd name="G4" fmla="+- 21600 0 G3"/>
              <a:gd name="G5" fmla="+- 7200 0 0"/>
              <a:gd name="G6" fmla="+- 21600 0 7200"/>
              <a:gd name="G7" fmla="*/ 7200 1 2"/>
              <a:gd name="G8" fmla="+- 21600 0 G7"/>
              <a:gd name="T0" fmla="*/ 10800 w 21600"/>
              <a:gd name="T1" fmla="*/ 0 h 21600"/>
              <a:gd name="T2" fmla="*/ 0 w 21600"/>
              <a:gd name="T3" fmla="*/ 10800 h 21600"/>
              <a:gd name="T4" fmla="*/ 3600 w 21600"/>
              <a:gd name="T5" fmla="*/ 18000 h 21600"/>
              <a:gd name="T6" fmla="*/ 18000 w 21600"/>
              <a:gd name="T7" fmla="*/ 36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0 w 21600"/>
              <a:gd name="T13" fmla="*/ 0 h 21600"/>
              <a:gd name="T14" fmla="*/ G2 w 21600"/>
              <a:gd name="T15" fmla="*/ G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7200" y="14400"/>
                </a:lnTo>
                <a:lnTo>
                  <a:pt x="7200" y="7200"/>
                </a:lnTo>
                <a:lnTo>
                  <a:pt x="14400" y="72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5" name="PubHalfFrame"/>
          <p:cNvSpPr>
            <a:spLocks noEditPoints="1" noChangeArrowheads="1"/>
          </p:cNvSpPr>
          <p:nvPr/>
        </p:nvSpPr>
        <p:spPr bwMode="auto">
          <a:xfrm rot="10800000">
            <a:off x="7138780" y="786408"/>
            <a:ext cx="1828800" cy="1828800"/>
          </a:xfrm>
          <a:custGeom>
            <a:avLst/>
            <a:gdLst>
              <a:gd name="G0" fmla="+- 0 0 0"/>
              <a:gd name="G1" fmla="+- 7200 0 0"/>
              <a:gd name="G2" fmla="+- 21600 0 7200"/>
              <a:gd name="G3" fmla="*/ 7200 1 2"/>
              <a:gd name="G4" fmla="+- 21600 0 G3"/>
              <a:gd name="G5" fmla="+- 7200 0 0"/>
              <a:gd name="G6" fmla="+- 21600 0 7200"/>
              <a:gd name="G7" fmla="*/ 7200 1 2"/>
              <a:gd name="G8" fmla="+- 21600 0 G7"/>
              <a:gd name="T0" fmla="*/ 10800 w 21600"/>
              <a:gd name="T1" fmla="*/ 0 h 21600"/>
              <a:gd name="T2" fmla="*/ 0 w 21600"/>
              <a:gd name="T3" fmla="*/ 10800 h 21600"/>
              <a:gd name="T4" fmla="*/ 3600 w 21600"/>
              <a:gd name="T5" fmla="*/ 18000 h 21600"/>
              <a:gd name="T6" fmla="*/ 18000 w 21600"/>
              <a:gd name="T7" fmla="*/ 36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0 w 21600"/>
              <a:gd name="T13" fmla="*/ 0 h 21600"/>
              <a:gd name="T14" fmla="*/ G2 w 21600"/>
              <a:gd name="T15" fmla="*/ G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7200" y="14400"/>
                </a:lnTo>
                <a:lnTo>
                  <a:pt x="7200" y="7200"/>
                </a:lnTo>
                <a:lnTo>
                  <a:pt x="14400" y="72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098" name="Picture 2" descr="D:\utilitaires\big icon s\cassino\4 aces_96x96-3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34" y="1154115"/>
            <a:ext cx="1608972" cy="241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1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6496" cy="6858000"/>
          </a:xfrm>
        </p:spPr>
      </p:pic>
      <p:sp>
        <p:nvSpPr>
          <p:cNvPr id="6" name="Rectangle 5"/>
          <p:cNvSpPr/>
          <p:nvPr/>
        </p:nvSpPr>
        <p:spPr>
          <a:xfrm>
            <a:off x="107504" y="5210036"/>
            <a:ext cx="4304383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 rtl="1"/>
            <a:r>
              <a:rPr lang="ar-MA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أعضاء الجمعية و المرضى المدمنين</a:t>
            </a:r>
          </a:p>
        </p:txBody>
      </p:sp>
      <p:sp>
        <p:nvSpPr>
          <p:cNvPr id="7" name="Rectangle 6"/>
          <p:cNvSpPr/>
          <p:nvPr/>
        </p:nvSpPr>
        <p:spPr>
          <a:xfrm>
            <a:off x="107504" y="5949280"/>
            <a:ext cx="2674963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ar-MA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تحقيق من إنجاز :</a:t>
            </a:r>
          </a:p>
          <a:p>
            <a:pPr algn="ctr" rtl="1"/>
            <a:r>
              <a:rPr lang="ar-M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الصحفي المتطوع </a:t>
            </a:r>
            <a:r>
              <a:rPr lang="fr-FR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cousin</a:t>
            </a:r>
            <a:endParaRPr lang="fr-FR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9570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Essentie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172</TotalTime>
  <Words>134</Words>
  <Application>Microsoft Office PowerPoint</Application>
  <PresentationFormat>Affichage à l'écran (4:3)</PresentationFormat>
  <Paragraphs>36</Paragraphs>
  <Slides>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Angles</vt:lpstr>
      <vt:lpstr>بشـــــــــــــــرى لمدمني الكحــــــــــول .. 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17</cp:revision>
  <dcterms:created xsi:type="dcterms:W3CDTF">2015-05-20T14:41:23Z</dcterms:created>
  <dcterms:modified xsi:type="dcterms:W3CDTF">2015-05-20T17:34:15Z</dcterms:modified>
</cp:coreProperties>
</file>