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</p:sldMasterIdLst>
  <p:notesMasterIdLst>
    <p:notesMasterId r:id="rId30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ijYLjXt5lwj5Y4tskG9dFg==" hashData="f9ZUhvY/Fa2JDf3AaBueD96uVR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24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409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1718552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80B5213-BD16-43B3-8B5D-C9EBB1255FD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7567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91A4F06-1733-4C2E-A48F-F226CF42747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25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65728CF-8E77-4137-BABA-66735C1628C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315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DB645BC-1761-41E5-B321-AF32DDD50F6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230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7328BA8-1AB1-477B-A594-A0F054C423C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7686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7CCC2B6-1331-44FF-A891-BC17933F059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073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C29BF04-18EF-4053-AE7B-931CDC617E6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5312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E1EDC7C-A53D-4ADD-8845-FF041478A7E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4658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84E615A-2C25-4C6C-85EC-0820755158F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821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C7AF530-8429-4682-A03D-8F6CC4F87B1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301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58499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58499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E754523-FFFB-41CB-817F-62FD3502EAD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68574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20C319B-BA2D-4DFF-B39F-468C0965C44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434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0974B3F-568A-423E-AEBA-BD14F60A9EC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643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DFD93D9-4808-4E86-8554-AC9370A1E3D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6713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BDFDA45-D465-43D8-A053-3418162357C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262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FDC1CD0-BC2B-42A4-955C-D7F8CC115F9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3853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D0297B-ABD3-4302-A5EB-79A2F992A18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2156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1728C4A-DAA9-4CD3-8A73-45F189F300A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470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310ED05-D672-40A9-BB36-0C87C5DB3AD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66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B3F3F2-41B1-4B15-8C57-C6422DC942A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2780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7CFA1F8-F85F-4657-90A2-70B516C91F4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13035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58499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58499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60FA1C2-42A7-4611-8885-9DA84E873AB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35975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7" cy="126047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4050" cy="51911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fld id="{2C733984-1C23-460E-B3D2-94F63BBBC0F6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1942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3041764-895E-4BC6-9DAF-7403F20D799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21258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0AA342E-7233-4BA3-83A5-9D685126340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8710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EB639E5-0EAE-4E91-B45E-6548EFA6F3E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9505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28DBCA1-288C-4D9E-B277-FD98962453A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0552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4A13E99-4447-453F-8A10-5E6DAE6ACFD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642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9FD66AD-6B1C-4FDC-AFD6-F14E45EE46B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885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F11987D-D5C2-4B2F-B28D-926644C2936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54504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6065890-870E-45A5-88A1-F02E9925197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1963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7737F30-9368-4A7D-973F-04E0AB1EF07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19941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DA07C18-C3E6-419F-8BA6-1DCA6983C8F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49357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58499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58499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A9B7DB6-D5BB-4FF6-BB0D-814D130EE7B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7070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38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6DA358E5-AA9D-4E24-952B-59C80C6341A9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38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179A9FF1-CDFD-4350-9B85-BDDD9583F782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84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38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600A4C6D-1341-495A-A8B8-EA81D1936D11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5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5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5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5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34.png"/><Relationship Id="rId5" Type="http://schemas.openxmlformats.org/officeDocument/2006/relationships/image" Target="../media/image5.png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3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75"/>
            <a:ext cx="10080625" cy="7615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  <p:sndAc>
      <p:stSnd loop="1">
        <p:snd r:embed="rId3" name="Lisa%20Angell%20-%20N'oubliez%20pas%20(France)%202015%20Eurovision%20Song%20Contest-FLUVORE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008063"/>
            <a:ext cx="8386763" cy="532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008063"/>
            <a:ext cx="8501063" cy="541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936625"/>
            <a:ext cx="8859837" cy="56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90500" y="6510338"/>
            <a:ext cx="9936163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i="1"/>
              <a:t>Cette photo a fait partie de beaucoup de documentaires TV cette année 2015.</a:t>
            </a:r>
          </a:p>
          <a:p>
            <a:r>
              <a:rPr lang="fr-FR" sz="1500" i="1"/>
              <a:t>Hans-george Henke soldat allemand âgé de 15ans pleure après s'être fait capturé Par la 9ème américaine à Rechtenbach (Allemagne). Son père est mort en 1938,sa mère en 1944.</a:t>
            </a:r>
          </a:p>
          <a:p>
            <a:r>
              <a:rPr lang="fr-FR" sz="1500" i="1"/>
              <a:t> Ainsi, il s engage dans la lutwaffe pour subvenir à ses besoins.</a:t>
            </a:r>
          </a:p>
          <a:p>
            <a:endParaRPr lang="fr-FR" sz="1500" i="1"/>
          </a:p>
          <a:p>
            <a:endParaRPr lang="fr-FR"/>
          </a:p>
        </p:txBody>
      </p:sp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" y="1223963"/>
            <a:ext cx="850106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065213"/>
            <a:ext cx="8859837" cy="5989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63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" y="1592263"/>
            <a:ext cx="4191000" cy="539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388" y="1728788"/>
            <a:ext cx="4967287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50" y="1643063"/>
            <a:ext cx="5168900" cy="526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571625"/>
            <a:ext cx="4335462" cy="555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468438"/>
            <a:ext cx="6840538" cy="522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300" y="1368425"/>
            <a:ext cx="7056438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2540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1800225"/>
            <a:ext cx="5040312" cy="439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013" y="1944688"/>
            <a:ext cx="4103687" cy="403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728788"/>
            <a:ext cx="5168900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75" y="1871663"/>
            <a:ext cx="4176713" cy="417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1217613"/>
            <a:ext cx="8556625" cy="576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066800"/>
            <a:ext cx="8859837" cy="598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" y="1166813"/>
            <a:ext cx="8520113" cy="5745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066800"/>
            <a:ext cx="8859837" cy="598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038" y="2125663"/>
            <a:ext cx="6686550" cy="356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2016125"/>
            <a:ext cx="6911975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1223963"/>
            <a:ext cx="7920038" cy="553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" y="1152525"/>
            <a:ext cx="8280400" cy="568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871663"/>
            <a:ext cx="5400675" cy="4049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588" y="1728788"/>
            <a:ext cx="5759450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655763"/>
            <a:ext cx="4967288" cy="331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3" y="3024188"/>
            <a:ext cx="4535487" cy="404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1570038"/>
            <a:ext cx="5111750" cy="347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650" y="3024188"/>
            <a:ext cx="4679950" cy="404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1231900"/>
            <a:ext cx="8640763" cy="568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066800"/>
            <a:ext cx="8859837" cy="598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1152525"/>
            <a:ext cx="8567737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066800"/>
            <a:ext cx="8859837" cy="598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1108075"/>
            <a:ext cx="8640763" cy="580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066800"/>
            <a:ext cx="8859837" cy="598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1169988"/>
            <a:ext cx="8545513" cy="574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066800"/>
            <a:ext cx="8859837" cy="598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1152525"/>
            <a:ext cx="8567737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066800"/>
            <a:ext cx="8859837" cy="598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1152525"/>
            <a:ext cx="8601075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066800"/>
            <a:ext cx="8859837" cy="598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1223963"/>
            <a:ext cx="8640762" cy="58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066800"/>
            <a:ext cx="8859837" cy="598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1152525"/>
            <a:ext cx="8585200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066800"/>
            <a:ext cx="8859837" cy="598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1152525"/>
            <a:ext cx="8567737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066800"/>
            <a:ext cx="8859837" cy="598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1192213"/>
            <a:ext cx="8640763" cy="571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066800"/>
            <a:ext cx="8859837" cy="598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1152525"/>
            <a:ext cx="4392613" cy="611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650" y="2016125"/>
            <a:ext cx="4464050" cy="431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152525"/>
            <a:ext cx="4464050" cy="611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713" y="1944688"/>
            <a:ext cx="4471987" cy="439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501775"/>
            <a:ext cx="6551612" cy="5122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39863"/>
            <a:ext cx="6840538" cy="525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10064750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063" y="1092200"/>
            <a:ext cx="7523162" cy="546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063" y="1092200"/>
            <a:ext cx="7594600" cy="546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75" y="4687888"/>
            <a:ext cx="1790700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 dir="rd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44463"/>
            <a:ext cx="198120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</TotalTime>
  <Words>60</Words>
  <Application>Microsoft Office PowerPoint</Application>
  <PresentationFormat>Personnalisé</PresentationFormat>
  <Paragraphs>3</Paragraphs>
  <Slides>26</Slides>
  <Notes>26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26</vt:i4>
      </vt:variant>
    </vt:vector>
  </HeadingPairs>
  <TitlesOfParts>
    <vt:vector size="33" baseType="lpstr">
      <vt:lpstr>Times New Roman</vt:lpstr>
      <vt:lpstr>Arial</vt:lpstr>
      <vt:lpstr>Microsoft YaHei</vt:lpstr>
      <vt:lpstr>Segoe UI</vt:lpstr>
      <vt:lpstr>Thème Office</vt:lpstr>
      <vt:lpstr>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Claire malouine</dc:creator>
  <cp:lastModifiedBy>Marie Claire malouine</cp:lastModifiedBy>
  <cp:revision>10</cp:revision>
  <cp:lastPrinted>1601-01-01T00:00:00Z</cp:lastPrinted>
  <dcterms:created xsi:type="dcterms:W3CDTF">2015-05-18T19:36:09Z</dcterms:created>
  <dcterms:modified xsi:type="dcterms:W3CDTF">2015-05-19T15:01:27Z</dcterms:modified>
</cp:coreProperties>
</file>