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72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75" r:id="rId13"/>
    <p:sldId id="276" r:id="rId14"/>
    <p:sldId id="274" r:id="rId15"/>
    <p:sldId id="259" r:id="rId16"/>
    <p:sldId id="267" r:id="rId17"/>
    <p:sldId id="273" r:id="rId18"/>
    <p:sldId id="269" r:id="rId19"/>
    <p:sldId id="270" r:id="rId20"/>
    <p:sldId id="271" r:id="rId21"/>
    <p:sldId id="277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zy/umlVCVKpGmoYjOZ9xQ==" hashData="cTsiKY67OEwCShE0Y7eK11fKP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4265" autoAdjust="0"/>
    <p:restoredTop sz="94660"/>
  </p:normalViewPr>
  <p:slideViewPr>
    <p:cSldViewPr>
      <p:cViewPr>
        <p:scale>
          <a:sx n="10" d="100"/>
          <a:sy n="10" d="100"/>
        </p:scale>
        <p:origin x="-3774" y="-17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289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542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20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21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995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920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745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090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234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9757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495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33CEE-0A33-4EFE-AE41-35D14B000D0C}" type="datetimeFigureOut">
              <a:rPr lang="fr-FR" smtClean="0"/>
              <a:t>25/05/2015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9D27A-DA53-46AF-AEDF-2F1DE79939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7666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transfer.com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transfer.com/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angelmessager.vip-blog.com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\Pictures\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51" y="-9342"/>
            <a:ext cx="5696115" cy="686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ous-titre 2"/>
          <p:cNvSpPr>
            <a:spLocks noGrp="1"/>
          </p:cNvSpPr>
          <p:nvPr>
            <p:ph type="subTitle" idx="1"/>
          </p:nvPr>
        </p:nvSpPr>
        <p:spPr>
          <a:xfrm>
            <a:off x="2123728" y="3717032"/>
            <a:ext cx="2664296" cy="1752600"/>
          </a:xfrm>
        </p:spPr>
        <p:txBody>
          <a:bodyPr/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Facile d’Utilisation 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itre 1"/>
          <p:cNvSpPr>
            <a:spLocks noGrp="1"/>
          </p:cNvSpPr>
          <p:nvPr>
            <p:ph type="ctrTitle"/>
          </p:nvPr>
        </p:nvSpPr>
        <p:spPr>
          <a:xfrm>
            <a:off x="5076056" y="980728"/>
            <a:ext cx="3670176" cy="3816424"/>
          </a:xfrm>
        </p:spPr>
        <p:txBody>
          <a:bodyPr>
            <a:normAutofit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Envoyez des fichiers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jusqu’à 2GO Gratuits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 plus payant  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219" name="Picture 3" descr="C:\Users\m\Desktop\grafme_com_UL32ECC72B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376987"/>
            <a:ext cx="1438275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Cup song collège du Bernstein - Dambach la ville - Alsac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138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Nous avons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11960" y="1600200"/>
            <a:ext cx="4474840" cy="4525963"/>
          </a:xfrm>
        </p:spPr>
        <p:txBody>
          <a:bodyPr>
            <a:normAutofit fontScale="92500" lnSpcReduction="10000"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possibilité d’envoyer par internet des fichiers volumineux. </a:t>
            </a:r>
            <a:endParaRPr lang="fr-FR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solution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consiste à  utiliser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 site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WeTransfer.com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qui permet d'envoyer jusqu'à 2Go de fichiers :</a:t>
            </a:r>
            <a:b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http://www.google.fr/url?source=imglanding&amp;ct=img&amp;q=https://www.wetransfer.com/wt-facebook.png&amp;sa=X&amp;ei=Zs1iVZeTLYi3UaTTgvgF&amp;ved=0CAkQ8wc&amp;usg=AFQjCNHgPZSNT4q8umMGwFUoXdxk33pKx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85" y="1412776"/>
            <a:ext cx="4166592" cy="416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llipse 3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187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Comment Faire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2" name="Picture 4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89" y="1666874"/>
            <a:ext cx="8694091" cy="472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139950" y="4941168"/>
            <a:ext cx="1744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hlinkClick r:id="rId3"/>
              </a:rPr>
              <a:t>WeTransfer.com</a:t>
            </a:r>
            <a:r>
              <a:rPr lang="fr-FR" dirty="0"/>
              <a:t>.</a:t>
            </a:r>
            <a:endParaRPr lang="fr-FR" dirty="0"/>
          </a:p>
        </p:txBody>
      </p:sp>
      <p:sp>
        <p:nvSpPr>
          <p:cNvPr id="12" name="Ellipse 11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824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Cliquez sur le lien pour aller sur le site 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2" descr="C:\Users\m\Pictures\546c67deab1d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212976"/>
            <a:ext cx="3063613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203848" y="2492896"/>
            <a:ext cx="31046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hlinkClick r:id="rId3"/>
              </a:rPr>
              <a:t>WeTransfer.com</a:t>
            </a:r>
            <a:r>
              <a:rPr lang="fr-FR" sz="2400" dirty="0"/>
              <a:t>.</a:t>
            </a:r>
            <a:endParaRPr lang="fr-FR" sz="2400" dirty="0"/>
          </a:p>
        </p:txBody>
      </p:sp>
      <p:sp>
        <p:nvSpPr>
          <p:cNvPr id="7" name="Ellipse 6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907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1.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Nous voici sur :</a:t>
            </a:r>
            <a:b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WeTransfer.com.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2351"/>
            <a:ext cx="9144000" cy="510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lipse 5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76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2. Cliquez sur le bouton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b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 Ajouter fichiers ».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48880"/>
            <a:ext cx="9198619" cy="448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lipse 4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78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3. Sélectionnez 1 ou plusieurs fichiers que vous souhaitez envoyer.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44" name="Picture 4" descr="http://www.google.fr/url?source=imglanding&amp;ct=img&amp;q=http://www.65bits.com/wp-content/uploads/2010/09/WebTransfer_pub1-580x466.png&amp;sa=X&amp;ei=FthiVdqBLYm6Uf2xgXg&amp;ved=0CAkQ8wc4Og&amp;usg=AFQjCNED4gBAIpgwvwt1njAinvMoK60OJ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78356"/>
            <a:ext cx="5976664" cy="480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llipse 6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095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6" name="Picture 2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5534"/>
            <a:ext cx="8100392" cy="537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4. Indiquez l'email du destinataire de vos fichiers.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Ellipse 4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58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0" name="Picture 2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24042"/>
            <a:ext cx="8380851" cy="567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5. Indiquez votre email.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Ellipse 4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4496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6. Cliquez sur le bouton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 Transfert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»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6" name="Picture 2" descr="http://www.65bits.com/wp-content/uploads/2010/09/WebTransfer_cap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40289"/>
            <a:ext cx="3384376" cy="501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llipse 6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346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Une fois le fichier chargé, votre destinataire reçoit un email pour le télécharger.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4795529" y="3500100"/>
            <a:ext cx="1656184" cy="86409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081" name="Picture 9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6922"/>
            <a:ext cx="8640960" cy="461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Ellipse 11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8368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11960" y="1600200"/>
            <a:ext cx="4474840" cy="4525963"/>
          </a:xfrm>
        </p:spPr>
        <p:txBody>
          <a:bodyPr/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Cliquez sur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Download</a:t>
            </a:r>
          </a:p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( </a:t>
            </a:r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télécharger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)vos </a:t>
            </a:r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fichiers:</a:t>
            </a:r>
          </a:p>
        </p:txBody>
      </p:sp>
      <p:pic>
        <p:nvPicPr>
          <p:cNvPr id="12290" name="Picture 2" descr="http://www.65bits.com/wp-content/uploads/2010/09/WebTransfer_cap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9008"/>
            <a:ext cx="3672408" cy="632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lipse 5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972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9221" y="404664"/>
            <a:ext cx="8229600" cy="4525963"/>
          </a:xfrm>
        </p:spPr>
        <p:txBody>
          <a:bodyPr/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Après avoir cliquer </a:t>
            </a:r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sur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 Download » l’enregistrement se fait sur le  </a:t>
            </a:r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disque dur:</a:t>
            </a:r>
          </a:p>
        </p:txBody>
      </p:sp>
      <p:pic>
        <p:nvPicPr>
          <p:cNvPr id="13314" name="Picture 2" descr="http://www.65bits.com/wp-content/uploads/2010/09/WebTransfer_cap5-580x28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10" y="1916832"/>
            <a:ext cx="8299075" cy="409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lipse 4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56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Les fichiers ainsi transférés sont disponibles 2 semaines sur le serveur de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WeTransfer.com</a:t>
            </a:r>
          </a:p>
          <a:p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Wetransfer.com est un service proposé gratuitement, mais la société derrière cet outil se rémunère avec de la publicité diffusée de façon très originale : </a:t>
            </a:r>
            <a:endParaRPr lang="fr-FR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Les </a:t>
            </a:r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images de fond du site web sont les publicités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 </a:t>
            </a:r>
          </a:p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Exemple photo de fond 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Ellipse 5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3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Fastoche ,n’est ce pas ?? 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Vous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avez envoyé un gros fichier gratuitement par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Internet !Mais vous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pouvez envoyer n'importe quel type de fichiers : </a:t>
            </a:r>
            <a:endParaRPr lang="fr-FR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DOCUMENTS, PHOTOS, VIDÉO, ETC. </a:t>
            </a:r>
          </a:p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 ,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ça marche aussi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pour IPhone ou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Android.</a:t>
            </a:r>
            <a:b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Ellipse 4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897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44008" y="274638"/>
            <a:ext cx="4042792" cy="5962674"/>
          </a:xfrm>
        </p:spPr>
        <p:txBody>
          <a:bodyPr>
            <a:normAutofit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Encore plus mais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payant de 10 à 50 GB … 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170" name="Picture 2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28840"/>
            <a:ext cx="4104456" cy="517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lipse 4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6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2" descr="C:\Users\m\Pictures\a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442" y="1484784"/>
            <a:ext cx="4108450" cy="432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lipse 5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29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88841"/>
            <a:ext cx="9044325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lipse 4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63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18" name="Picture 2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1447800"/>
            <a:ext cx="7934325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lipse 4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06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 descr="C:\Users\m\Pictures\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" y="1844824"/>
            <a:ext cx="8410575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lipse 4"/>
          <p:cNvSpPr/>
          <p:nvPr/>
        </p:nvSpPr>
        <p:spPr>
          <a:xfrm>
            <a:off x="4067944" y="1844824"/>
            <a:ext cx="1728192" cy="172819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898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2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</p:nvPr>
        </p:nvGraphicFramePr>
        <p:xfrm>
          <a:off x="457200" y="3680301"/>
          <a:ext cx="8229600" cy="365760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0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hlinkClick r:id="rId3"/>
                        </a:rPr>
                        <a:t>http://angelmessager.vip-blog.com</a:t>
                      </a:r>
                      <a:r>
                        <a:rPr lang="fr-FR" dirty="0"/>
                        <a:t>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" y="404664"/>
            <a:ext cx="7767637" cy="584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92897"/>
            <a:ext cx="2360662" cy="332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71206" y="5013176"/>
            <a:ext cx="2809106" cy="10081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687387" y="5663884"/>
            <a:ext cx="7767637" cy="5875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3665737" y="5707752"/>
            <a:ext cx="46052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>
                <a:hlinkClick r:id="rId3"/>
              </a:rPr>
              <a:t>http://angelmessager.vip-blog.com</a:t>
            </a:r>
            <a:r>
              <a:rPr lang="fr-FR" sz="2400" dirty="0"/>
              <a:t> </a:t>
            </a:r>
            <a:endParaRPr lang="fr-FR" sz="2400" dirty="0"/>
          </a:p>
        </p:txBody>
      </p:sp>
      <p:sp>
        <p:nvSpPr>
          <p:cNvPr id="14" name="Rectangle 13"/>
          <p:cNvSpPr/>
          <p:nvPr/>
        </p:nvSpPr>
        <p:spPr>
          <a:xfrm>
            <a:off x="2045157" y="5763663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VU SUR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24344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244</Words>
  <Application>Microsoft Office PowerPoint</Application>
  <PresentationFormat>Affichage à l'écran (4:3)</PresentationFormat>
  <Paragraphs>31</Paragraphs>
  <Slides>21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Thème Office</vt:lpstr>
      <vt:lpstr>Envoyez des fichiers jusqu’à 2GO Gratuits  et plus payant  </vt:lpstr>
      <vt:lpstr>Nous avons </vt:lpstr>
      <vt:lpstr>Comment Faire ?</vt:lpstr>
      <vt:lpstr>Cliquez sur le lien pour aller sur le site </vt:lpstr>
      <vt:lpstr>1. Nous voici sur : WeTransfer.com.</vt:lpstr>
      <vt:lpstr>2. Cliquez sur le bouton : « Ajouter fichiers ».</vt:lpstr>
      <vt:lpstr>3. Sélectionnez 1 ou plusieurs fichiers que vous souhaitez envoyer.</vt:lpstr>
      <vt:lpstr>4. Indiquez l'email du destinataire de vos fichiers.</vt:lpstr>
      <vt:lpstr>5. Indiquez votre email.</vt:lpstr>
      <vt:lpstr>6. Cliquez sur le bouton « Transfert ».</vt:lpstr>
      <vt:lpstr>Une fois le fichier chargé, votre destinataire reçoit un email pour le télécharger.</vt:lpstr>
      <vt:lpstr>Présentation PowerPoint</vt:lpstr>
      <vt:lpstr>Présentation PowerPoint</vt:lpstr>
      <vt:lpstr>Présentation PowerPoint</vt:lpstr>
      <vt:lpstr>Fastoche ,n’est ce pas ?? </vt:lpstr>
      <vt:lpstr>Encore plus mais payant de 10 à 50 GB … 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Envoyez des fichiers jusqu’à 2GO c’est possible !</dc:title>
  <dc:creator/>
  <cp:keywords>25034247</cp:keywords>
  <cp:lastModifiedBy/>
  <cp:revision>13</cp:revision>
  <dcterms:created xsi:type="dcterms:W3CDTF">2015-05-05T06:36:44Z</dcterms:created>
  <dcterms:modified xsi:type="dcterms:W3CDTF">2015-05-25T14:27:04Z</dcterms:modified>
</cp:coreProperties>
</file>