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9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0BB1-696E-F14B-8E03-13EFB36E9941}" type="datetimeFigureOut">
              <a:rPr lang="fr-FR" smtClean="0"/>
              <a:t>24/05/15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B874-86A5-EB4E-8EC9-542F09DF961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3856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0BB1-696E-F14B-8E03-13EFB36E9941}" type="datetimeFigureOut">
              <a:rPr lang="fr-FR" smtClean="0"/>
              <a:t>24/05/15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B874-86A5-EB4E-8EC9-542F09DF961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886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0BB1-696E-F14B-8E03-13EFB36E9941}" type="datetimeFigureOut">
              <a:rPr lang="fr-FR" smtClean="0"/>
              <a:t>24/05/15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B874-86A5-EB4E-8EC9-542F09DF961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3612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0BB1-696E-F14B-8E03-13EFB36E9941}" type="datetimeFigureOut">
              <a:rPr lang="fr-FR" smtClean="0"/>
              <a:t>24/05/15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B874-86A5-EB4E-8EC9-542F09DF961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600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0BB1-696E-F14B-8E03-13EFB36E9941}" type="datetimeFigureOut">
              <a:rPr lang="fr-FR" smtClean="0"/>
              <a:t>24/05/15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B874-86A5-EB4E-8EC9-542F09DF961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5282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0BB1-696E-F14B-8E03-13EFB36E9941}" type="datetimeFigureOut">
              <a:rPr lang="fr-FR" smtClean="0"/>
              <a:t>24/05/15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B874-86A5-EB4E-8EC9-542F09DF961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4320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0BB1-696E-F14B-8E03-13EFB36E9941}" type="datetimeFigureOut">
              <a:rPr lang="fr-FR" smtClean="0"/>
              <a:t>24/05/15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B874-86A5-EB4E-8EC9-542F09DF961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6362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0BB1-696E-F14B-8E03-13EFB36E9941}" type="datetimeFigureOut">
              <a:rPr lang="fr-FR" smtClean="0"/>
              <a:t>24/05/15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B874-86A5-EB4E-8EC9-542F09DF961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9916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0BB1-696E-F14B-8E03-13EFB36E9941}" type="datetimeFigureOut">
              <a:rPr lang="fr-FR" smtClean="0"/>
              <a:t>24/05/15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B874-86A5-EB4E-8EC9-542F09DF961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209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0BB1-696E-F14B-8E03-13EFB36E9941}" type="datetimeFigureOut">
              <a:rPr lang="fr-FR" smtClean="0"/>
              <a:t>24/05/15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B874-86A5-EB4E-8EC9-542F09DF961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7260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0BB1-696E-F14B-8E03-13EFB36E9941}" type="datetimeFigureOut">
              <a:rPr lang="fr-FR" smtClean="0"/>
              <a:t>24/05/15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B874-86A5-EB4E-8EC9-542F09DF961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7323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60BB1-696E-F14B-8E03-13EFB36E9941}" type="datetimeFigureOut">
              <a:rPr lang="fr-FR" smtClean="0"/>
              <a:t>24/05/15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FB874-86A5-EB4E-8EC9-542F09DF961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923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DSC067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94" y="86215"/>
            <a:ext cx="5078839" cy="677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538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Présentation à l'écran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THE BOSS</dc:creator>
  <cp:lastModifiedBy>THE BOSS</cp:lastModifiedBy>
  <cp:revision>1</cp:revision>
  <dcterms:created xsi:type="dcterms:W3CDTF">2015-05-24T19:40:35Z</dcterms:created>
  <dcterms:modified xsi:type="dcterms:W3CDTF">2015-05-24T19:41:16Z</dcterms:modified>
</cp:coreProperties>
</file>