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68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70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1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9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7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52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34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2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3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90EB-C962-4848-91DE-4548CA57EB3C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1E25-2FF8-E44F-A2C5-D53BD104D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217649" cy="311858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DSC067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93"/>
            <a:ext cx="6771785" cy="50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4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 BOSS</dc:creator>
  <cp:lastModifiedBy>THE BOSS</cp:lastModifiedBy>
  <cp:revision>1</cp:revision>
  <dcterms:created xsi:type="dcterms:W3CDTF">2015-05-24T13:21:51Z</dcterms:created>
  <dcterms:modified xsi:type="dcterms:W3CDTF">2015-05-24T13:24:12Z</dcterms:modified>
</cp:coreProperties>
</file>