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3" r:id="rId5"/>
    <p:sldId id="264" r:id="rId6"/>
    <p:sldId id="265" r:id="rId7"/>
    <p:sldId id="274" r:id="rId8"/>
    <p:sldId id="266" r:id="rId9"/>
    <p:sldId id="267" r:id="rId10"/>
    <p:sldId id="268" r:id="rId11"/>
    <p:sldId id="273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99822" autoAdjust="0"/>
  </p:normalViewPr>
  <p:slideViewPr>
    <p:cSldViewPr snapToGrid="0">
      <p:cViewPr>
        <p:scale>
          <a:sx n="59" d="100"/>
          <a:sy n="59" d="100"/>
        </p:scale>
        <p:origin x="-924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86208" y="910390"/>
            <a:ext cx="8825658" cy="4319336"/>
          </a:xfrm>
        </p:spPr>
        <p:txBody>
          <a:bodyPr/>
          <a:lstStyle/>
          <a:p>
            <a:pPr algn="ctr"/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2800" dirty="0" smtClean="0"/>
              <a:t>Grand jeu de l’alternance 2015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Edition du concours des négociations managériales et commerciales en milieu international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Jeu « Public </a:t>
            </a:r>
            <a:r>
              <a:rPr lang="fr-FR" sz="2800" dirty="0"/>
              <a:t>S</a:t>
            </a:r>
            <a:r>
              <a:rPr lang="fr-FR" sz="2800" dirty="0" smtClean="0"/>
              <a:t>afety Toronto »</a:t>
            </a:r>
            <a:br>
              <a:rPr lang="fr-FR" sz="2800" dirty="0" smtClean="0"/>
            </a:br>
            <a:r>
              <a:rPr lang="fr-FR" sz="1100" dirty="0" smtClean="0">
                <a:latin typeface="Verdana"/>
                <a:ea typeface="Verdana"/>
                <a:cs typeface="Verdana"/>
              </a:rPr>
              <a:t>© Raymond Del Cuerpo</a:t>
            </a:r>
            <a:br>
              <a:rPr lang="fr-FR" sz="1100" dirty="0" smtClean="0">
                <a:latin typeface="Verdana"/>
                <a:ea typeface="Verdana"/>
                <a:cs typeface="Verdana"/>
              </a:rPr>
            </a:br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fr-FR" sz="2800" dirty="0" smtClean="0"/>
              <a:t>IUT – Cergy Pontoise – DEP-TC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1207" y="5550568"/>
            <a:ext cx="8825658" cy="569496"/>
          </a:xfrm>
        </p:spPr>
        <p:txBody>
          <a:bodyPr>
            <a:normAutofit/>
          </a:bodyPr>
          <a:lstStyle/>
          <a:p>
            <a:pPr algn="ctr"/>
            <a:r>
              <a:rPr lang="fr-FR" sz="2400" dirty="0" smtClean="0"/>
              <a:t>CURSUS ME1- ME2 – MGC IME - TCMI</a:t>
            </a:r>
            <a:endParaRPr lang="fr-FR" sz="2400" dirty="0"/>
          </a:p>
        </p:txBody>
      </p:sp>
      <p:pic>
        <p:nvPicPr>
          <p:cNvPr id="4" name="Image 3" descr="http://abcvoyage.com/wp-content/uploads/2009/05/drapeau-canad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37" y="396040"/>
            <a:ext cx="838200" cy="51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4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36574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57408"/>
            <a:ext cx="10058400" cy="32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7" y="463137"/>
            <a:ext cx="11051419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463083" cy="39426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37546"/>
            <a:ext cx="10058400" cy="272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56" y="890114"/>
            <a:ext cx="10058400" cy="53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9" y="52251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9" y="370937"/>
            <a:ext cx="4102174" cy="43614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08" y="2967789"/>
            <a:ext cx="7200567" cy="324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0" y="296883"/>
            <a:ext cx="7137071" cy="38853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5" y="3352800"/>
            <a:ext cx="6914147" cy="318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52" y="3341891"/>
            <a:ext cx="8811648" cy="35161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0"/>
            <a:ext cx="8455231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8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6873" cy="42394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72" y="1643347"/>
            <a:ext cx="4861828" cy="51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" y="1425039"/>
            <a:ext cx="10058400" cy="38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26" y="77945"/>
            <a:ext cx="4784554" cy="675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6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10" y="3627912"/>
            <a:ext cx="9368589" cy="32300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43537" cy="36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1860" cy="39544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60" y="2553195"/>
            <a:ext cx="6070140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1079</TotalTime>
  <Words>8</Words>
  <Application>Microsoft Office PowerPoint</Application>
  <PresentationFormat>Personnalisé</PresentationFormat>
  <Paragraphs>2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Direction Ion</vt:lpstr>
      <vt:lpstr>               Grand jeu de l’alternance 2015  1er Edition du concours des négociations managériales et commerciales en milieu international  Jeu « Public Safety Toronto » © Raymond Del Cuerpo   IUT – Cergy Pontoise – DEP-TC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anne-sarah mazzocchi</dc:creator>
  <cp:lastModifiedBy>MAZZOCCHI Anne-sophie</cp:lastModifiedBy>
  <cp:revision>11</cp:revision>
  <dcterms:created xsi:type="dcterms:W3CDTF">2015-05-23T17:24:34Z</dcterms:created>
  <dcterms:modified xsi:type="dcterms:W3CDTF">2015-05-24T11:56:14Z</dcterms:modified>
</cp:coreProperties>
</file>