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61" r:id="rId2"/>
    <p:sldId id="287" r:id="rId3"/>
    <p:sldId id="263" r:id="rId4"/>
    <p:sldId id="260" r:id="rId5"/>
    <p:sldId id="262" r:id="rId6"/>
    <p:sldId id="269" r:id="rId7"/>
    <p:sldId id="264" r:id="rId8"/>
    <p:sldId id="281" r:id="rId9"/>
    <p:sldId id="277" r:id="rId10"/>
    <p:sldId id="268" r:id="rId11"/>
    <p:sldId id="282" r:id="rId12"/>
    <p:sldId id="278" r:id="rId13"/>
    <p:sldId id="273" r:id="rId14"/>
    <p:sldId id="279" r:id="rId15"/>
    <p:sldId id="272" r:id="rId16"/>
    <p:sldId id="276" r:id="rId17"/>
    <p:sldId id="271" r:id="rId18"/>
    <p:sldId id="280" r:id="rId19"/>
    <p:sldId id="266" r:id="rId20"/>
    <p:sldId id="265" r:id="rId21"/>
    <p:sldId id="270" r:id="rId22"/>
    <p:sldId id="274" r:id="rId23"/>
    <p:sldId id="267" r:id="rId24"/>
    <p:sldId id="275" r:id="rId25"/>
    <p:sldId id="284" r:id="rId26"/>
    <p:sldId id="283" r:id="rId27"/>
    <p:sldId id="285" r:id="rId28"/>
    <p:sldId id="289" r:id="rId2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par défaut" id="{3939DC5E-1E98-4C68-AC67-01416725C78F}">
          <p14:sldIdLst>
            <p14:sldId id="261"/>
            <p14:sldId id="287"/>
            <p14:sldId id="263"/>
            <p14:sldId id="260"/>
            <p14:sldId id="262"/>
            <p14:sldId id="269"/>
            <p14:sldId id="264"/>
            <p14:sldId id="281"/>
            <p14:sldId id="277"/>
            <p14:sldId id="268"/>
            <p14:sldId id="282"/>
            <p14:sldId id="278"/>
            <p14:sldId id="273"/>
            <p14:sldId id="279"/>
            <p14:sldId id="272"/>
            <p14:sldId id="276"/>
            <p14:sldId id="271"/>
            <p14:sldId id="280"/>
            <p14:sldId id="266"/>
            <p14:sldId id="265"/>
            <p14:sldId id="270"/>
            <p14:sldId id="274"/>
            <p14:sldId id="267"/>
            <p14:sldId id="275"/>
            <p14:sldId id="284"/>
            <p14:sldId id="283"/>
            <p14:sldId id="285"/>
            <p14:sldId id="289"/>
          </p14:sldIdLst>
        </p14:section>
        <p14:section name="Section sans titre" id="{900C56BF-2AC9-4135-B69F-5E53CFF80823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1925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442" y="5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84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C5B7CF-3C2C-41F1-8701-B2B9E221610D}" type="datetimeFigureOut">
              <a:rPr lang="fr-CA" smtClean="0"/>
              <a:t>2015-04-10</a:t>
            </a:fld>
            <a:endParaRPr lang="fr-CA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CA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96152B-5937-47C3-88AE-7381228F58C6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0916527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0B2DE0B-CE6A-4FAF-9B81-51CF0777B30B}" type="slidenum">
              <a:rPr lang="fr-FR" altLang="fr-FR"/>
              <a:pPr eaLnBrk="1" hangingPunct="1"/>
              <a:t>28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95345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9B1B9-FB95-41F2-9DB8-34B41F412482}" type="datetimeFigureOut">
              <a:rPr lang="fr-CA" smtClean="0"/>
              <a:t>2015-04-10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575AC-E874-4FF4-A209-3300076E3B27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2132211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9B1B9-FB95-41F2-9DB8-34B41F412482}" type="datetimeFigureOut">
              <a:rPr lang="fr-CA" smtClean="0"/>
              <a:t>2015-04-10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575AC-E874-4FF4-A209-3300076E3B27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133596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9B1B9-FB95-41F2-9DB8-34B41F412482}" type="datetimeFigureOut">
              <a:rPr lang="fr-CA" smtClean="0"/>
              <a:t>2015-04-10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575AC-E874-4FF4-A209-3300076E3B27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9340159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9B1B9-FB95-41F2-9DB8-34B41F412482}" type="datetimeFigureOut">
              <a:rPr lang="fr-CA" smtClean="0"/>
              <a:t>2015-04-10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575AC-E874-4FF4-A209-3300076E3B27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1536976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9B1B9-FB95-41F2-9DB8-34B41F412482}" type="datetimeFigureOut">
              <a:rPr lang="fr-CA" smtClean="0"/>
              <a:t>2015-04-10</a:t>
            </a:fld>
            <a:endParaRPr lang="fr-CA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575AC-E874-4FF4-A209-3300076E3B27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4059864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9B1B9-FB95-41F2-9DB8-34B41F412482}" type="datetimeFigureOut">
              <a:rPr lang="fr-CA" smtClean="0"/>
              <a:t>2015-04-10</a:t>
            </a:fld>
            <a:endParaRPr lang="fr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575AC-E874-4FF4-A209-3300076E3B27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5845974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9B1B9-FB95-41F2-9DB8-34B41F412482}" type="datetimeFigureOut">
              <a:rPr lang="fr-CA" smtClean="0"/>
              <a:t>2015-04-10</a:t>
            </a:fld>
            <a:endParaRPr lang="fr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575AC-E874-4FF4-A209-3300076E3B27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672469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9B1B9-FB95-41F2-9DB8-34B41F412482}" type="datetimeFigureOut">
              <a:rPr lang="fr-CA" smtClean="0"/>
              <a:t>2015-04-10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575AC-E874-4FF4-A209-3300076E3B27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250956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9B1B9-FB95-41F2-9DB8-34B41F412482}" type="datetimeFigureOut">
              <a:rPr lang="fr-CA" smtClean="0"/>
              <a:t>2015-04-10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575AC-E874-4FF4-A209-3300076E3B27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624958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9B1B9-FB95-41F2-9DB8-34B41F412482}" type="datetimeFigureOut">
              <a:rPr lang="fr-CA" smtClean="0"/>
              <a:t>2015-04-10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575AC-E874-4FF4-A209-3300076E3B27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2984090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9B1B9-FB95-41F2-9DB8-34B41F412482}" type="datetimeFigureOut">
              <a:rPr lang="fr-CA" smtClean="0"/>
              <a:t>2015-04-10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575AC-E874-4FF4-A209-3300076E3B27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1954552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39B1B9-FB95-41F2-9DB8-34B41F412482}" type="datetimeFigureOut">
              <a:rPr lang="fr-CA" smtClean="0"/>
              <a:t>2015-04-10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C575AC-E874-4FF4-A209-3300076E3B27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851868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5" Type="http://schemas.openxmlformats.org/officeDocument/2006/relationships/image" Target="../media/image6.pn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image" Target="../media/image6.pn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5" Type="http://schemas.openxmlformats.org/officeDocument/2006/relationships/image" Target="../media/image6.png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5" Type="http://schemas.openxmlformats.org/officeDocument/2006/relationships/image" Target="../media/image6.png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5" Type="http://schemas.openxmlformats.org/officeDocument/2006/relationships/image" Target="../media/image6.png"/><Relationship Id="rId4" Type="http://schemas.openxmlformats.org/officeDocument/2006/relationships/image" Target="../media/image21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5" Type="http://schemas.openxmlformats.org/officeDocument/2006/relationships/image" Target="../media/image6.png"/><Relationship Id="rId4" Type="http://schemas.openxmlformats.org/officeDocument/2006/relationships/image" Target="../media/image25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wav"/><Relationship Id="rId1" Type="http://schemas.microsoft.com/office/2007/relationships/media" Target="../media/media8.wav"/><Relationship Id="rId5" Type="http://schemas.openxmlformats.org/officeDocument/2006/relationships/image" Target="../media/image6.png"/><Relationship Id="rId4" Type="http://schemas.openxmlformats.org/officeDocument/2006/relationships/image" Target="../media/image27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wav"/><Relationship Id="rId1" Type="http://schemas.microsoft.com/office/2007/relationships/media" Target="../media/media9.wav"/><Relationship Id="rId5" Type="http://schemas.openxmlformats.org/officeDocument/2006/relationships/image" Target="../media/image6.png"/><Relationship Id="rId4" Type="http://schemas.openxmlformats.org/officeDocument/2006/relationships/image" Target="../media/image30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7" Type="http://schemas.openxmlformats.org/officeDocument/2006/relationships/image" Target="../media/image3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5" Type="http://schemas.openxmlformats.org/officeDocument/2006/relationships/hyperlink" Target="http://ppsmania.net/" TargetMode="External"/><Relationship Id="rId4" Type="http://schemas.openxmlformats.org/officeDocument/2006/relationships/image" Target="../media/image3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072" y="235251"/>
            <a:ext cx="10400580" cy="1504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6507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  <p:sndAc>
          <p:stSnd loop="1">
            <p:snd r:embed="rId2" name="Song of Ocarina. Zamfir.wav"/>
          </p:stSnd>
        </p:sndAc>
      </p:transition>
    </mc:Choice>
    <mc:Fallback xmlns="">
      <p:transition spd="slow">
        <p:fade/>
        <p:sndAc>
          <p:stSnd loop="1">
            <p:snd r:embed="rId5" name="Song of Ocarina. Zamfi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525" y="0"/>
            <a:ext cx="11089758" cy="806745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63525" y="155275"/>
            <a:ext cx="11089758" cy="1015663"/>
          </a:xfrm>
          <a:prstGeom prst="rect">
            <a:avLst/>
          </a:prstGeom>
          <a:noFill/>
          <a:ln w="38100">
            <a:solidFill>
              <a:srgbClr val="FF0000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fr-CA" sz="2000" dirty="0"/>
              <a:t>Dans mes sorties, ils arrivent que je regarde ceux et celles qui promènent leurs chats(tes). Une chose m'intrique leurs noms parfois beaux et d'autres bizarres.</a:t>
            </a:r>
          </a:p>
          <a:p>
            <a:r>
              <a:rPr lang="fr-CA" sz="2000" dirty="0" smtClean="0"/>
              <a:t>Tout </a:t>
            </a:r>
            <a:r>
              <a:rPr lang="fr-CA" sz="2000" dirty="0"/>
              <a:t>ça me donne l'idée de peut être m'en procurer un ou une de trouver une race et en premier un nom.</a:t>
            </a:r>
          </a:p>
        </p:txBody>
      </p:sp>
    </p:spTree>
    <p:extLst>
      <p:ext uri="{BB962C8B-B14F-4D97-AF65-F5344CB8AC3E}">
        <p14:creationId xmlns:p14="http://schemas.microsoft.com/office/powerpoint/2010/main" val="4077741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3134" y="-1"/>
            <a:ext cx="12235133" cy="6858001"/>
          </a:xfrm>
          <a:prstGeom prst="rect">
            <a:avLst/>
          </a:prstGeom>
        </p:spPr>
      </p:pic>
      <p:pic>
        <p:nvPicPr>
          <p:cNvPr id="3" name="0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719050" y="3056890"/>
            <a:ext cx="468313" cy="468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0912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192001" cy="6858001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5854700" y="584201"/>
            <a:ext cx="1828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800" dirty="0" smtClean="0">
                <a:solidFill>
                  <a:schemeClr val="bg1"/>
                </a:solidFill>
              </a:rPr>
              <a:t>Bidouille</a:t>
            </a:r>
            <a:endParaRPr lang="fr-CA" sz="2800" dirty="0">
              <a:solidFill>
                <a:schemeClr val="bg1"/>
              </a:solidFill>
            </a:endParaRPr>
          </a:p>
        </p:txBody>
      </p:sp>
      <p:pic>
        <p:nvPicPr>
          <p:cNvPr id="3" name="n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639040" y="3559810"/>
            <a:ext cx="468313" cy="468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8574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3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37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560454" y="706624"/>
            <a:ext cx="3821501" cy="830997"/>
          </a:xfrm>
          <a:prstGeom prst="rect">
            <a:avLst/>
          </a:prstGeom>
          <a:solidFill>
            <a:schemeClr val="bg1">
              <a:lumMod val="95000"/>
            </a:schemeClr>
          </a:solidFill>
          <a:ln w="571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 wrap="square" rtlCol="0">
            <a:spAutoFit/>
          </a:bodyPr>
          <a:lstStyle/>
          <a:p>
            <a:r>
              <a:rPr lang="fr-CA" sz="2400"/>
              <a:t>Arsouille comme nom, pour ce beau chat ou chatte.</a:t>
            </a:r>
            <a:endParaRPr lang="fr-CA" sz="2400" dirty="0"/>
          </a:p>
        </p:txBody>
      </p:sp>
    </p:spTree>
    <p:extLst>
      <p:ext uri="{BB962C8B-B14F-4D97-AF65-F5344CB8AC3E}">
        <p14:creationId xmlns:p14="http://schemas.microsoft.com/office/powerpoint/2010/main" val="419619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85800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16310" y="540774"/>
            <a:ext cx="50341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 dirty="0" smtClean="0">
                <a:solidFill>
                  <a:schemeClr val="bg1"/>
                </a:solidFill>
              </a:rPr>
              <a:t>Pour celui la ou celle la (FLAMBY) ça va</a:t>
            </a:r>
            <a:endParaRPr lang="fr-CA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0582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85800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8083" y="124691"/>
            <a:ext cx="9673936" cy="6598227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 prst="angle"/>
            <a:contourClr>
              <a:srgbClr val="333333"/>
            </a:contourClr>
          </a:sp3d>
        </p:spPr>
      </p:pic>
      <p:pic>
        <p:nvPicPr>
          <p:cNvPr id="4" name="0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730773" y="3189647"/>
            <a:ext cx="468313" cy="468313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9577753" y="363415"/>
            <a:ext cx="2274277" cy="461665"/>
          </a:xfrm>
          <a:prstGeom prst="rect">
            <a:avLst/>
          </a:prstGeom>
          <a:solidFill>
            <a:srgbClr val="FFFF00"/>
          </a:solidFill>
          <a:ln w="38100"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square" rtlCol="0">
            <a:spAutoFit/>
          </a:bodyPr>
          <a:lstStyle/>
          <a:p>
            <a:pPr algn="ctr"/>
            <a:r>
              <a:rPr lang="fr-CA" sz="2400" dirty="0" smtClean="0"/>
              <a:t>Babouche</a:t>
            </a:r>
            <a:endParaRPr lang="fr-CA" sz="2400" dirty="0"/>
          </a:p>
        </p:txBody>
      </p:sp>
    </p:spTree>
    <p:extLst>
      <p:ext uri="{BB962C8B-B14F-4D97-AF65-F5344CB8AC3E}">
        <p14:creationId xmlns:p14="http://schemas.microsoft.com/office/powerpoint/2010/main" val="99210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38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7386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85800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778369" y="445477"/>
            <a:ext cx="76082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800">
                <a:solidFill>
                  <a:schemeClr val="bg1"/>
                </a:solidFill>
              </a:rPr>
              <a:t>Comme nom me semble que tagada lui irait bien</a:t>
            </a:r>
            <a:endParaRPr lang="fr-CA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8106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85800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904892" y="504092"/>
            <a:ext cx="5017477" cy="1384995"/>
          </a:xfrm>
          <a:prstGeom prst="rect">
            <a:avLst/>
          </a:prstGeom>
          <a:solidFill>
            <a:srgbClr val="92D050"/>
          </a:solidFill>
          <a:ln w="38100">
            <a:solidFill>
              <a:schemeClr val="tx1"/>
            </a:solidFill>
          </a:ln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fr-CA" sz="2800" dirty="0"/>
              <a:t>Un beau chat ou chatte mérite un beau nom, j'ai déjà entendu ce nom </a:t>
            </a:r>
            <a:r>
              <a:rPr lang="fr-CA" sz="2800" u="sng" dirty="0" smtClean="0"/>
              <a:t>ouistiti,</a:t>
            </a:r>
            <a:r>
              <a:rPr lang="fr-CA" sz="2800" dirty="0" smtClean="0"/>
              <a:t> </a:t>
            </a:r>
            <a:r>
              <a:rPr lang="fr-CA" sz="2800" dirty="0"/>
              <a:t>j'aime bien</a:t>
            </a:r>
          </a:p>
        </p:txBody>
      </p:sp>
    </p:spTree>
    <p:extLst>
      <p:ext uri="{BB962C8B-B14F-4D97-AF65-F5344CB8AC3E}">
        <p14:creationId xmlns:p14="http://schemas.microsoft.com/office/powerpoint/2010/main" val="1668808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858001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5040923" y="375138"/>
            <a:ext cx="5486400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 dirty="0" smtClean="0">
                <a:solidFill>
                  <a:schemeClr val="bg1"/>
                </a:solidFill>
              </a:rPr>
              <a:t>(Hypno) pour </a:t>
            </a:r>
            <a:r>
              <a:rPr lang="fr-CA" sz="2400" dirty="0" err="1" smtClean="0">
                <a:solidFill>
                  <a:schemeClr val="bg1"/>
                </a:solidFill>
              </a:rPr>
              <a:t>hypnoptiseur</a:t>
            </a:r>
            <a:endParaRPr lang="fr-CA" sz="2400" dirty="0">
              <a:solidFill>
                <a:schemeClr val="bg1"/>
              </a:solidFill>
            </a:endParaRPr>
          </a:p>
        </p:txBody>
      </p:sp>
      <p:pic>
        <p:nvPicPr>
          <p:cNvPr id="5" name="0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801112" y="2966547"/>
            <a:ext cx="468313" cy="468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3656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9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6691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858001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8417169" y="1055077"/>
            <a:ext cx="33528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800" dirty="0">
                <a:solidFill>
                  <a:schemeClr val="bg1"/>
                </a:solidFill>
              </a:rPr>
              <a:t>S'il sera peut-être mien </a:t>
            </a:r>
            <a:r>
              <a:rPr lang="fr-CA" sz="3200" u="sng" dirty="0" err="1">
                <a:solidFill>
                  <a:schemeClr val="bg1"/>
                </a:solidFill>
              </a:rPr>
              <a:t>tatayé</a:t>
            </a:r>
            <a:r>
              <a:rPr lang="fr-CA" sz="2800" dirty="0">
                <a:solidFill>
                  <a:schemeClr val="bg1"/>
                </a:solidFill>
              </a:rPr>
              <a:t> ça sera à y penser</a:t>
            </a:r>
          </a:p>
        </p:txBody>
      </p:sp>
    </p:spTree>
    <p:extLst>
      <p:ext uri="{BB962C8B-B14F-4D97-AF65-F5344CB8AC3E}">
        <p14:creationId xmlns:p14="http://schemas.microsoft.com/office/powerpoint/2010/main" val="1045654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004646" y="562707"/>
            <a:ext cx="86867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800" u="sng" dirty="0" smtClean="0"/>
              <a:t>Flanc </a:t>
            </a:r>
            <a:r>
              <a:rPr lang="fr-CA" sz="2800" u="sng" dirty="0"/>
              <a:t>mou </a:t>
            </a:r>
            <a:r>
              <a:rPr lang="fr-CA" sz="2800" dirty="0"/>
              <a:t>nom du chat de ma tante, il lui ressemble</a:t>
            </a:r>
          </a:p>
        </p:txBody>
      </p:sp>
    </p:spTree>
    <p:extLst>
      <p:ext uri="{BB962C8B-B14F-4D97-AF65-F5344CB8AC3E}">
        <p14:creationId xmlns:p14="http://schemas.microsoft.com/office/powerpoint/2010/main" val="3224777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858001"/>
          </a:xfrm>
          <a:prstGeom prst="rect">
            <a:avLst/>
          </a:prstGeom>
        </p:spPr>
      </p:pic>
      <p:pic>
        <p:nvPicPr>
          <p:cNvPr id="3" name="0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871450" y="3047746"/>
            <a:ext cx="468313" cy="468313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572512" y="682752"/>
            <a:ext cx="33284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800" dirty="0" err="1" smtClean="0">
                <a:solidFill>
                  <a:schemeClr val="bg1"/>
                </a:solidFill>
              </a:rPr>
              <a:t>Fa-do</a:t>
            </a:r>
            <a:r>
              <a:rPr lang="fr-CA" sz="2800" dirty="0" smtClean="0">
                <a:solidFill>
                  <a:schemeClr val="bg1"/>
                </a:solidFill>
              </a:rPr>
              <a:t> pour fado</a:t>
            </a:r>
            <a:endParaRPr lang="fr-CA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0322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22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227"/>
                            </p:stCondLst>
                            <p:childTnLst>
                              <p:par>
                                <p:cTn id="8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85800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708031" y="211016"/>
            <a:ext cx="84757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 dirty="0"/>
              <a:t>Un nom pour lui où elle me vient à l'idée comme </a:t>
            </a:r>
            <a:r>
              <a:rPr lang="fr-CA" sz="2400" dirty="0" smtClean="0"/>
              <a:t>nom, </a:t>
            </a:r>
            <a:r>
              <a:rPr lang="fr-CA" sz="3200" u="sng" dirty="0" err="1"/>
              <a:t>kiafin</a:t>
            </a:r>
            <a:endParaRPr lang="fr-CA" sz="3200" u="sng" dirty="0"/>
          </a:p>
        </p:txBody>
      </p:sp>
    </p:spTree>
    <p:extLst>
      <p:ext uri="{BB962C8B-B14F-4D97-AF65-F5344CB8AC3E}">
        <p14:creationId xmlns:p14="http://schemas.microsoft.com/office/powerpoint/2010/main" val="3894099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-1"/>
            <a:ext cx="12191999" cy="685800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201527" y="336617"/>
            <a:ext cx="4641011" cy="954107"/>
          </a:xfrm>
          <a:prstGeom prst="rect">
            <a:avLst/>
          </a:prstGeom>
          <a:solidFill>
            <a:srgbClr val="FF0000"/>
          </a:solidFill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spAutoFit/>
          </a:bodyPr>
          <a:lstStyle/>
          <a:p>
            <a:r>
              <a:rPr lang="fr-CA" sz="2400" dirty="0" smtClean="0">
                <a:solidFill>
                  <a:schemeClr val="bg1"/>
                </a:solidFill>
              </a:rPr>
              <a:t>En le voyant je pense à </a:t>
            </a:r>
            <a:r>
              <a:rPr lang="fr-CA" sz="2400" dirty="0" err="1" smtClean="0">
                <a:solidFill>
                  <a:schemeClr val="bg1"/>
                </a:solidFill>
              </a:rPr>
              <a:t>grimpeux</a:t>
            </a:r>
            <a:r>
              <a:rPr lang="fr-CA" sz="2400" dirty="0" smtClean="0">
                <a:solidFill>
                  <a:schemeClr val="bg1"/>
                </a:solidFill>
              </a:rPr>
              <a:t> mais je préfère </a:t>
            </a:r>
            <a:r>
              <a:rPr lang="fr-CA" sz="3200" u="sng" dirty="0" err="1" smtClean="0">
                <a:solidFill>
                  <a:schemeClr val="bg1"/>
                </a:solidFill>
              </a:rPr>
              <a:t>Styly</a:t>
            </a:r>
            <a:endParaRPr lang="fr-CA" sz="3200" u="sng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6358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>
            <a:solidFill>
              <a:srgbClr val="0070C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442452" y="501445"/>
            <a:ext cx="4876800" cy="954107"/>
          </a:xfrm>
          <a:prstGeom prst="rect">
            <a:avLst/>
          </a:prstGeom>
          <a:noFill/>
          <a:ln w="38100">
            <a:solidFill>
              <a:srgbClr val="192587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fr-CA" sz="2400" dirty="0" smtClean="0"/>
              <a:t>J’ hésite entre plusieurs noms pour enfin arriver à </a:t>
            </a:r>
            <a:r>
              <a:rPr lang="fr-CA" sz="3200" u="sng" dirty="0" smtClean="0"/>
              <a:t>flagada</a:t>
            </a:r>
            <a:endParaRPr lang="fr-CA" sz="3200" u="sng" dirty="0"/>
          </a:p>
        </p:txBody>
      </p:sp>
    </p:spTree>
    <p:extLst>
      <p:ext uri="{BB962C8B-B14F-4D97-AF65-F5344CB8AC3E}">
        <p14:creationId xmlns:p14="http://schemas.microsoft.com/office/powerpoint/2010/main" val="663807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858001"/>
          </a:xfrm>
          <a:prstGeom prst="rect">
            <a:avLst/>
          </a:prstGeom>
        </p:spPr>
      </p:pic>
      <p:pic>
        <p:nvPicPr>
          <p:cNvPr id="3" name="0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616180" y="3428999"/>
            <a:ext cx="468313" cy="468313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7440930" y="902970"/>
            <a:ext cx="13030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smtClean="0">
                <a:solidFill>
                  <a:schemeClr val="bg1"/>
                </a:solidFill>
              </a:rPr>
              <a:t>Hippie</a:t>
            </a:r>
            <a:endParaRPr lang="fr-CA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63146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01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8017"/>
                            </p:stCondLst>
                            <p:childTnLst>
                              <p:par>
                                <p:cTn id="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85800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625213" y="127820"/>
            <a:ext cx="81509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 dirty="0">
                <a:solidFill>
                  <a:schemeClr val="bg1"/>
                </a:solidFill>
              </a:rPr>
              <a:t>Mon ami appelle son chat </a:t>
            </a:r>
            <a:r>
              <a:rPr lang="fr-CA" sz="2400" dirty="0" smtClean="0">
                <a:solidFill>
                  <a:schemeClr val="bg1"/>
                </a:solidFill>
              </a:rPr>
              <a:t>farfouille </a:t>
            </a:r>
            <a:r>
              <a:rPr lang="fr-CA" sz="2400" dirty="0">
                <a:solidFill>
                  <a:schemeClr val="bg1"/>
                </a:solidFill>
              </a:rPr>
              <a:t>plus je le regarde plus je crois que ce nom lui irait </a:t>
            </a:r>
            <a:r>
              <a:rPr lang="fr-CA" sz="2400" dirty="0" smtClean="0">
                <a:solidFill>
                  <a:schemeClr val="bg1"/>
                </a:solidFill>
              </a:rPr>
              <a:t>bien </a:t>
            </a:r>
            <a:r>
              <a:rPr lang="fr-CA" sz="3200" u="sng" dirty="0" smtClean="0">
                <a:solidFill>
                  <a:schemeClr val="bg1"/>
                </a:solidFill>
              </a:rPr>
              <a:t>(Farfouille)</a:t>
            </a:r>
            <a:endParaRPr lang="fr-CA" sz="3200" u="sng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9771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25260" y="120770"/>
            <a:ext cx="10541479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 dirty="0">
                <a:solidFill>
                  <a:schemeClr val="bg1"/>
                </a:solidFill>
              </a:rPr>
              <a:t>Je comprends celui ou celle qui aimerait prendre possession d'un chat (te), pour plusieurs c'est un casse-tête de trouver un </a:t>
            </a:r>
            <a:r>
              <a:rPr lang="fr-CA" sz="2400" dirty="0" smtClean="0">
                <a:solidFill>
                  <a:schemeClr val="bg1"/>
                </a:solidFill>
              </a:rPr>
              <a:t>nom.</a:t>
            </a:r>
          </a:p>
          <a:p>
            <a:r>
              <a:rPr lang="fr-CA" sz="2400" dirty="0" smtClean="0">
                <a:solidFill>
                  <a:schemeClr val="bg1"/>
                </a:solidFill>
              </a:rPr>
              <a:t>Pour ce chat comme nom </a:t>
            </a:r>
            <a:r>
              <a:rPr lang="fr-CA" sz="2800" u="sng" dirty="0" err="1" smtClean="0">
                <a:solidFill>
                  <a:schemeClr val="bg1"/>
                </a:solidFill>
              </a:rPr>
              <a:t>utopy</a:t>
            </a:r>
            <a:r>
              <a:rPr lang="fr-CA" sz="2400" dirty="0" smtClean="0">
                <a:solidFill>
                  <a:schemeClr val="bg1"/>
                </a:solidFill>
              </a:rPr>
              <a:t> ça me semble passable</a:t>
            </a:r>
            <a:endParaRPr lang="fr-CA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4683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5673" y="145473"/>
            <a:ext cx="8551718" cy="6556664"/>
          </a:xfrm>
          <a:prstGeom prst="ellipse">
            <a:avLst/>
          </a:prstGeom>
          <a:ln w="190500" cap="rnd">
            <a:solidFill>
              <a:srgbClr val="FFFF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relaxedInset"/>
            <a:extrusionClr>
              <a:srgbClr val="000000"/>
            </a:extrusionClr>
          </a:sp3d>
        </p:spPr>
      </p:pic>
      <p:sp>
        <p:nvSpPr>
          <p:cNvPr id="3" name="ZoneTexte 2"/>
          <p:cNvSpPr txBox="1"/>
          <p:nvPr/>
        </p:nvSpPr>
        <p:spPr>
          <a:xfrm>
            <a:off x="9773265" y="320442"/>
            <a:ext cx="2261420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2800" dirty="0" smtClean="0">
                <a:solidFill>
                  <a:schemeClr val="bg1"/>
                </a:solidFill>
              </a:rPr>
              <a:t>Pour lui </a:t>
            </a:r>
          </a:p>
          <a:p>
            <a:pPr algn="ctr"/>
            <a:r>
              <a:rPr lang="fr-CA" sz="2800" dirty="0">
                <a:solidFill>
                  <a:schemeClr val="bg1"/>
                </a:solidFill>
              </a:rPr>
              <a:t>j</a:t>
            </a:r>
            <a:r>
              <a:rPr lang="fr-CA" sz="2800" dirty="0" smtClean="0">
                <a:solidFill>
                  <a:schemeClr val="bg1"/>
                </a:solidFill>
              </a:rPr>
              <a:t>e vois un nom comme</a:t>
            </a:r>
          </a:p>
          <a:p>
            <a:pPr algn="ctr"/>
            <a:r>
              <a:rPr lang="fr-CA" sz="3200" u="sng" dirty="0" smtClean="0">
                <a:solidFill>
                  <a:schemeClr val="bg1"/>
                </a:solidFill>
              </a:rPr>
              <a:t>daiquiri</a:t>
            </a:r>
            <a:endParaRPr lang="fr-CA" sz="3200" u="sng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9362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858001"/>
          </a:xfrm>
          <a:prstGeom prst="rect">
            <a:avLst/>
          </a:prstGeom>
        </p:spPr>
      </p:pic>
      <p:pic>
        <p:nvPicPr>
          <p:cNvPr id="3" name="0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394053" y="3194842"/>
            <a:ext cx="468313" cy="468313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8108415" y="1156771"/>
            <a:ext cx="22474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u="sng" dirty="0" smtClean="0">
                <a:solidFill>
                  <a:schemeClr val="bg1"/>
                </a:solidFill>
              </a:rPr>
              <a:t>Sumo</a:t>
            </a:r>
            <a:endParaRPr lang="fr-CA" sz="3200" u="sng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0542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66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669"/>
                            </p:stCondLst>
                            <p:childTnLst>
                              <p:par>
                                <p:cTn id="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32913" y="232913"/>
            <a:ext cx="86005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 dirty="0"/>
              <a:t>Vraiment agile un chat ou chatte. Je verrais comme nom </a:t>
            </a:r>
            <a:r>
              <a:rPr lang="fr-CA" sz="3200" dirty="0" err="1" smtClean="0"/>
              <a:t>zébulon</a:t>
            </a:r>
            <a:endParaRPr lang="fr-CA" sz="3200" dirty="0"/>
          </a:p>
        </p:txBody>
      </p:sp>
    </p:spTree>
    <p:extLst>
      <p:ext uri="{BB962C8B-B14F-4D97-AF65-F5344CB8AC3E}">
        <p14:creationId xmlns:p14="http://schemas.microsoft.com/office/powerpoint/2010/main" val="1596184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858001"/>
          </a:xfrm>
          <a:prstGeom prst="rect">
            <a:avLst/>
          </a:prstGeom>
        </p:spPr>
      </p:pic>
      <p:pic>
        <p:nvPicPr>
          <p:cNvPr id="3" name="08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438120" y="3428999"/>
            <a:ext cx="468313" cy="468313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5684703" y="572877"/>
            <a:ext cx="2644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err="1" smtClean="0"/>
              <a:t>Pikatchu</a:t>
            </a:r>
            <a:endParaRPr lang="fr-CA" sz="3200" dirty="0"/>
          </a:p>
        </p:txBody>
      </p:sp>
    </p:spTree>
    <p:extLst>
      <p:ext uri="{BB962C8B-B14F-4D97-AF65-F5344CB8AC3E}">
        <p14:creationId xmlns:p14="http://schemas.microsoft.com/office/powerpoint/2010/main" val="504407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wheel spokes="1"/>
      </p:transition>
    </mc:Choice>
    <mc:Fallback xmlns="">
      <p:transition spd="slow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36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1363"/>
                            </p:stCondLst>
                            <p:childTnLst>
                              <p:par>
                                <p:cTn id="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38355" y="353683"/>
            <a:ext cx="438221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 dirty="0">
                <a:solidFill>
                  <a:schemeClr val="bg1"/>
                </a:solidFill>
              </a:rPr>
              <a:t>Un nom pour cet animal qui lui irait bien, je pense </a:t>
            </a:r>
            <a:r>
              <a:rPr lang="fr-CA" sz="3200" u="sng" dirty="0" err="1" smtClean="0">
                <a:solidFill>
                  <a:schemeClr val="bg1"/>
                </a:solidFill>
              </a:rPr>
              <a:t>grimpin</a:t>
            </a:r>
            <a:endParaRPr lang="fr-CA" sz="3200" u="sng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1858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9497683" y="2009955"/>
            <a:ext cx="2398143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2400" dirty="0">
                <a:solidFill>
                  <a:schemeClr val="bg1"/>
                </a:solidFill>
              </a:rPr>
              <a:t>J'ai un faible pour les chats(tes) blanc et noir, pour ce chat(te) </a:t>
            </a:r>
            <a:r>
              <a:rPr lang="fr-CA" sz="2400" dirty="0" smtClean="0">
                <a:solidFill>
                  <a:schemeClr val="bg1"/>
                </a:solidFill>
              </a:rPr>
              <a:t>          </a:t>
            </a:r>
            <a:r>
              <a:rPr lang="fr-CA" sz="3200" u="sng" dirty="0" err="1" smtClean="0">
                <a:solidFill>
                  <a:schemeClr val="bg1"/>
                </a:solidFill>
              </a:rPr>
              <a:t>rominet</a:t>
            </a:r>
            <a:r>
              <a:rPr lang="fr-CA" sz="2400" dirty="0" smtClean="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fr-CA" sz="2400" dirty="0" smtClean="0">
                <a:solidFill>
                  <a:schemeClr val="bg1"/>
                </a:solidFill>
              </a:rPr>
              <a:t>j'aime bien   </a:t>
            </a:r>
            <a:endParaRPr lang="fr-CA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96490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858001"/>
          </a:xfrm>
          <a:prstGeom prst="rect">
            <a:avLst/>
          </a:prstGeom>
        </p:spPr>
      </p:pic>
      <p:pic>
        <p:nvPicPr>
          <p:cNvPr id="3" name="0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607657" y="3194842"/>
            <a:ext cx="468313" cy="468313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355574" y="238539"/>
            <a:ext cx="3985591" cy="4671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CA" dirty="0"/>
          </a:p>
        </p:txBody>
      </p:sp>
      <p:sp>
        <p:nvSpPr>
          <p:cNvPr id="5" name="ZoneTexte 4"/>
          <p:cNvSpPr txBox="1"/>
          <p:nvPr/>
        </p:nvSpPr>
        <p:spPr>
          <a:xfrm>
            <a:off x="5158409" y="0"/>
            <a:ext cx="1749287" cy="584775"/>
          </a:xfrm>
          <a:prstGeom prst="rect">
            <a:avLst/>
          </a:prstGeom>
          <a:solidFill>
            <a:srgbClr val="FFC000"/>
          </a:solidFill>
          <a:ln w="38100">
            <a:solidFill>
              <a:srgbClr val="192587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 rtlCol="0">
            <a:spAutoFit/>
          </a:bodyPr>
          <a:lstStyle/>
          <a:p>
            <a:r>
              <a:rPr lang="fr-CA" sz="3200" dirty="0" err="1" smtClean="0">
                <a:solidFill>
                  <a:schemeClr val="bg1"/>
                </a:solidFill>
              </a:rPr>
              <a:t>Mau</a:t>
            </a:r>
            <a:r>
              <a:rPr lang="fr-CA" sz="3200" dirty="0" err="1" smtClean="0"/>
              <a:t>mau</a:t>
            </a:r>
            <a:endParaRPr lang="fr-CA" sz="3200" dirty="0"/>
          </a:p>
        </p:txBody>
      </p:sp>
    </p:spTree>
    <p:extLst>
      <p:ext uri="{BB962C8B-B14F-4D97-AF65-F5344CB8AC3E}">
        <p14:creationId xmlns:p14="http://schemas.microsoft.com/office/powerpoint/2010/main" val="12233512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69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3699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4097547" y="1380228"/>
            <a:ext cx="37438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2800" dirty="0" smtClean="0">
                <a:solidFill>
                  <a:schemeClr val="bg1"/>
                </a:solidFill>
              </a:rPr>
              <a:t>Un nom pour mon chat</a:t>
            </a:r>
            <a:endParaRPr lang="fr-CA" sz="2800" dirty="0">
              <a:solidFill>
                <a:schemeClr val="bg1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207698" y="2700068"/>
            <a:ext cx="22514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800" dirty="0" smtClean="0">
                <a:solidFill>
                  <a:schemeClr val="bg1"/>
                </a:solidFill>
              </a:rPr>
              <a:t>Images du net</a:t>
            </a:r>
            <a:endParaRPr lang="fr-CA" sz="2800" dirty="0">
              <a:solidFill>
                <a:schemeClr val="bg1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8013290" y="2851355"/>
            <a:ext cx="337246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 dirty="0" smtClean="0">
                <a:solidFill>
                  <a:schemeClr val="bg1"/>
                </a:solidFill>
              </a:rPr>
              <a:t>Montage M.C (</a:t>
            </a:r>
            <a:r>
              <a:rPr lang="fr-CA" sz="2400" dirty="0" err="1" smtClean="0">
                <a:solidFill>
                  <a:schemeClr val="bg1"/>
                </a:solidFill>
              </a:rPr>
              <a:t>maumau</a:t>
            </a:r>
            <a:r>
              <a:rPr lang="fr-CA" sz="2400" dirty="0" smtClean="0">
                <a:solidFill>
                  <a:schemeClr val="bg1"/>
                </a:solidFill>
              </a:rPr>
              <a:t>)</a:t>
            </a:r>
          </a:p>
          <a:p>
            <a:r>
              <a:rPr lang="fr-CA" dirty="0" smtClean="0">
                <a:solidFill>
                  <a:schemeClr val="bg1"/>
                </a:solidFill>
              </a:rPr>
              <a:t>        caviola@videotron.ca</a:t>
            </a:r>
            <a:endParaRPr lang="fr-CA" dirty="0">
              <a:solidFill>
                <a:schemeClr val="bg1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438400" y="6017342"/>
            <a:ext cx="822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2800" dirty="0" smtClean="0">
                <a:solidFill>
                  <a:schemeClr val="bg1"/>
                </a:solidFill>
              </a:rPr>
              <a:t>Musique: Song of Ocarina. </a:t>
            </a:r>
            <a:r>
              <a:rPr lang="fr-CA" sz="2800" dirty="0" err="1" smtClean="0">
                <a:solidFill>
                  <a:schemeClr val="bg1"/>
                </a:solidFill>
              </a:rPr>
              <a:t>Zamfir</a:t>
            </a:r>
            <a:endParaRPr lang="fr-CA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7" descr="ScreenShot1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17" y="94891"/>
            <a:ext cx="11984966" cy="6668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9" descr="ligneetoile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0234" y="4823847"/>
            <a:ext cx="6176513" cy="280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Rectangle 10"/>
          <p:cNvSpPr>
            <a:spLocks noChangeArrowheads="1"/>
          </p:cNvSpPr>
          <p:nvPr/>
        </p:nvSpPr>
        <p:spPr bwMode="auto">
          <a:xfrm>
            <a:off x="3732214" y="5532437"/>
            <a:ext cx="4897438" cy="396875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fr-CA" altLang="fr-FR" sz="2000" dirty="0"/>
              <a:t>       </a:t>
            </a:r>
            <a:r>
              <a:rPr lang="fr-CA" altLang="fr-FR" sz="1600" dirty="0">
                <a:solidFill>
                  <a:schemeClr val="accent2"/>
                </a:solidFill>
                <a:hlinkClick r:id="rId5"/>
              </a:rPr>
              <a:t>http://ppsmania.net/    </a:t>
            </a:r>
            <a:endParaRPr lang="fr-CA" altLang="fr-FR" sz="1600" dirty="0">
              <a:solidFill>
                <a:schemeClr val="accent2"/>
              </a:solidFill>
            </a:endParaRPr>
          </a:p>
        </p:txBody>
      </p:sp>
      <p:pic>
        <p:nvPicPr>
          <p:cNvPr id="2056" name="Image 8" descr="BanHautpageindexminippsmania.jpg">
            <a:hlinkClick r:id="rId5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0150" y="785814"/>
            <a:ext cx="2171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Image 9" descr="BanHautpageindex.jpg">
            <a:hlinkClick r:id="rId5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2214" y="3929064"/>
            <a:ext cx="47275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2239020" y="260918"/>
            <a:ext cx="78838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CA" sz="2400" dirty="0">
                <a:solidFill>
                  <a:srgbClr val="3333FF"/>
                </a:solidFill>
              </a:rPr>
              <a:t>Je fais partie des 200 créateurs  de </a:t>
            </a:r>
            <a:r>
              <a:rPr lang="fr-CA" sz="2400" dirty="0" err="1">
                <a:solidFill>
                  <a:srgbClr val="3333FF"/>
                </a:solidFill>
              </a:rPr>
              <a:t>PPSMania</a:t>
            </a:r>
            <a:r>
              <a:rPr lang="fr-CA" sz="2400" dirty="0">
                <a:solidFill>
                  <a:srgbClr val="3333FF"/>
                </a:solidFill>
              </a:rPr>
              <a:t>, tous bénévoles</a:t>
            </a:r>
            <a:r>
              <a:rPr lang="fr-CA" dirty="0">
                <a:solidFill>
                  <a:srgbClr val="3333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0779307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530</TotalTime>
  <Words>320</Words>
  <Application>Microsoft Office PowerPoint</Application>
  <PresentationFormat>Grand écran</PresentationFormat>
  <Paragraphs>37</Paragraphs>
  <Slides>28</Slides>
  <Notes>1</Notes>
  <HiddenSlides>0</HiddenSlides>
  <MMClips>9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2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 nom pour mon chat</dc:title>
  <dc:creator>Maurice Caviola</dc:creator>
  <cp:keywords>mauri1418</cp:keywords>
  <cp:lastModifiedBy>Maurice Caviola</cp:lastModifiedBy>
  <cp:revision>61</cp:revision>
  <dcterms:created xsi:type="dcterms:W3CDTF">2015-03-30T22:50:12Z</dcterms:created>
  <dcterms:modified xsi:type="dcterms:W3CDTF">2015-04-10T21:04:54Z</dcterms:modified>
  <cp:category>Animau</cp:category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