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39" r:id="rId2"/>
    <p:sldId id="309" r:id="rId3"/>
    <p:sldId id="310" r:id="rId4"/>
    <p:sldId id="312" r:id="rId5"/>
    <p:sldId id="313" r:id="rId6"/>
    <p:sldId id="316" r:id="rId7"/>
    <p:sldId id="319" r:id="rId8"/>
    <p:sldId id="322" r:id="rId9"/>
    <p:sldId id="323" r:id="rId10"/>
    <p:sldId id="324" r:id="rId11"/>
    <p:sldId id="325" r:id="rId12"/>
    <p:sldId id="328" r:id="rId13"/>
    <p:sldId id="329" r:id="rId14"/>
    <p:sldId id="321" r:id="rId15"/>
    <p:sldId id="332" r:id="rId16"/>
    <p:sldId id="336" r:id="rId17"/>
    <p:sldId id="338" r:id="rId18"/>
    <p:sldId id="337" r:id="rId19"/>
    <p:sldId id="334" r:id="rId20"/>
    <p:sldId id="330" r:id="rId21"/>
    <p:sldId id="340" r:id="rId22"/>
    <p:sldId id="286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QrRaj0yx9KLpKCsghF7sA==" hashData="iXMjnRTDuEXZ7CNdgYWEb7/yo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2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2F037-B719-4C3B-994B-6D0C2E71D06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7B083-EBE8-4D6A-9D23-AE975965BC6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2498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7B083-EBE8-4D6A-9D23-AE975965BC66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1626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7B083-EBE8-4D6A-9D23-AE975965BC66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7626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7B083-EBE8-4D6A-9D23-AE975965BC66}" type="slidenum">
              <a:rPr lang="fr-FR" smtClean="0"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7759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7B083-EBE8-4D6A-9D23-AE975965BC66}" type="slidenum">
              <a:rPr lang="fr-FR" smtClean="0"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5659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7101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91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2225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6893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542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9667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367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0744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305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719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201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99204-FF59-49A9-9A6C-33B9D21ED499}" type="datetimeFigureOut">
              <a:rPr lang="fr-FR" smtClean="0"/>
              <a:t>13/11/2014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CDD3-5B7C-4093-8424-2C96A768366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35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L'histoire d'une femme de Carolyne Jomph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 descr="C:\Users\Chrys\Downloads\6538539qenCBdiXobQPQBEhXIldrSTk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5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2333" y="2967335"/>
            <a:ext cx="791934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bliqueBottomLeft"/>
              <a:lightRig rig="threePt" dir="t"/>
            </a:scene3d>
          </a:bodyPr>
          <a:lstStyle/>
          <a:p>
            <a:pPr algn="ctr"/>
            <a:r>
              <a:rPr lang="fr-FR" sz="5400" b="1" i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L’HISTOIRE D’UNE FEMME</a:t>
            </a:r>
            <a:endParaRPr lang="fr-FR" sz="5400" b="1" i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011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auto.img.v4.skyrock.net/3424/77003424/pics/3084311659_1_11_k6c9N02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332656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Ce soir je viens vous parler d'elle, Sa vie n'est pas exceptionnelle</a:t>
            </a:r>
          </a:p>
        </p:txBody>
      </p:sp>
      <p:pic>
        <p:nvPicPr>
          <p:cNvPr id="33798" name="Picture 6" descr="http://p0.storage.canalblog.com/09/59/44736/2197179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01" y="4533722"/>
            <a:ext cx="1762125" cy="100012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 descr="http://bullies.b.u.pic.centerblog.net/979a0c89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03654"/>
            <a:ext cx="1656184" cy="127982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52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http://ladyoftheswamps.l.a.pic.centerblog.net/968fa3e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39552" y="332656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non, c'est seulement l'histoire d'une femme Avec tout ses rêves avec ses drames</a:t>
            </a:r>
          </a:p>
        </p:txBody>
      </p:sp>
      <p:pic>
        <p:nvPicPr>
          <p:cNvPr id="34820" name="Picture 4" descr="http://www.mytinyphone.com/uploads/users/reddnrowl/50826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760" y="361406"/>
            <a:ext cx="216024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http://feeclochette95130.f.e.pic.centerblog.net/o/d4d623e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03" y="4988024"/>
            <a:ext cx="2304255" cy="186997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939613"/>
      </p:ext>
    </p:extLst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8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ownloads\12010901044094910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4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multibatservices.host56.com/crbst%5ffeu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180" y="3084944"/>
            <a:ext cx="2376264" cy="218749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332656"/>
            <a:ext cx="982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femme qui derrière un micro, Cache un cœur qui aime un peu trop</a:t>
            </a:r>
          </a:p>
        </p:txBody>
      </p:sp>
      <p:pic>
        <p:nvPicPr>
          <p:cNvPr id="1030" name="Picture 6" descr="http://ed.img.v4.skyrock.net/0621/62160621/pics/2913830305_1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3579"/>
            <a:ext cx="2042592" cy="190272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67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2000">
        <p:dissolve/>
      </p:transition>
    </mc:Choice>
    <mc:Fallback xmlns=""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img43.xooimage.com/files/9/5/e/floravisage4-127703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84744" y="0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femme qui aurait tant à dire, Mais qui n'veux que vous voir sourire</a:t>
            </a:r>
          </a:p>
        </p:txBody>
      </p:sp>
    </p:spTree>
    <p:extLst>
      <p:ext uri="{BB962C8B-B14F-4D97-AF65-F5344CB8AC3E}">
        <p14:creationId xmlns:p14="http://schemas.microsoft.com/office/powerpoint/2010/main" val="3212678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bullies.b.u.pic.centerblog.net/73a68b6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rys\Downloads\1172153wmg3jlujm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4" y="3140968"/>
            <a:ext cx="37433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21521" y="33265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Car pendant tant d'année vous l'avez vue livrer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Une étonnante joie de vivre, les pages d'un merveilleux livre </a:t>
            </a:r>
          </a:p>
        </p:txBody>
      </p:sp>
    </p:spTree>
    <p:extLst>
      <p:ext uri="{BB962C8B-B14F-4D97-AF65-F5344CB8AC3E}">
        <p14:creationId xmlns:p14="http://schemas.microsoft.com/office/powerpoint/2010/main" val="109685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ownloads\908781gifbig103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1176"/>
            <a:ext cx="6660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Oui pendant tant d'année juste avec son sourire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Elle donne envie de croire a une vie pleine d'espoir</a:t>
            </a:r>
          </a:p>
          <a:p>
            <a:endParaRPr lang="fr-FR" sz="2400" b="1" i="1" dirty="0"/>
          </a:p>
        </p:txBody>
      </p:sp>
      <p:pic>
        <p:nvPicPr>
          <p:cNvPr id="6" name="Picture 2" descr="http://fandeloup.f.a.pic.centerblog.net/23209c3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016" y="613816"/>
            <a:ext cx="2999335" cy="348588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428775"/>
      </p:ext>
    </p:extLst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http://jp59.j.p.pic.centerblog.net/3cbbbbf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magiejacynthe.m.a.pic.centerblog.net/rbaf1mq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14574"/>
            <a:ext cx="3228975" cy="454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79512" y="188640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</a:rPr>
              <a:t>C'est l'histoire d'une femme ordinaire, Et c'est aussi l'histoire </a:t>
            </a:r>
            <a:endParaRPr lang="fr-FR" sz="2400" b="1" i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fr-FR" sz="2400" b="1" i="1" dirty="0" smtClean="0">
                <a:solidFill>
                  <a:schemeClr val="accent4">
                    <a:lumMod val="75000"/>
                  </a:schemeClr>
                </a:solidFill>
              </a:rPr>
              <a:t>d'une </a:t>
            </a:r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</a:rPr>
              <a:t>mère</a:t>
            </a:r>
          </a:p>
          <a:p>
            <a:r>
              <a:rPr lang="fr-FR" sz="2400" b="1" i="1" dirty="0">
                <a:solidFill>
                  <a:schemeClr val="accent4">
                    <a:lumMod val="75000"/>
                  </a:schemeClr>
                </a:solidFill>
              </a:rPr>
              <a:t>Celle d'une sœur ou d'une amie, C'est l'histoire d'une femme d'aujourd'hui</a:t>
            </a:r>
          </a:p>
        </p:txBody>
      </p:sp>
    </p:spTree>
    <p:extLst>
      <p:ext uri="{BB962C8B-B14F-4D97-AF65-F5344CB8AC3E}">
        <p14:creationId xmlns:p14="http://schemas.microsoft.com/office/powerpoint/2010/main" val="77747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ripple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http://fantazia.f.a.pic.centerblog.net/o/fs5ja1zdqe3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idata.over-blog.com/3/39/16/67/DOSSIER-M-M/FEMME-PLEURE-LARME-12041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2310220"/>
            <a:ext cx="4476750" cy="448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77222" y="260648"/>
            <a:ext cx="9289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femme qui pleure ou bien qui rit, Qui a aimer qui a appris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Une femme qui pourrait être banal, Mais qu'on met sur un piédestal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321823"/>
      </p:ext>
    </p:extLst>
  </p:cSld>
  <p:clrMapOvr>
    <a:masterClrMapping/>
  </p:clrMapOvr>
  <p:transition spd="slow" advClick="0" advTm="1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ownloads\animm_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pascale1212.p.a.pic.centerblog.net/b31031e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16832"/>
            <a:ext cx="3810000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67544" y="404664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Elle entre assurer sur la scène, et puis très vite elle vous amène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Dans un univers de délire passant l'absurdité au rire</a:t>
            </a:r>
          </a:p>
        </p:txBody>
      </p:sp>
    </p:spTree>
    <p:extLst>
      <p:ext uri="{BB962C8B-B14F-4D97-AF65-F5344CB8AC3E}">
        <p14:creationId xmlns:p14="http://schemas.microsoft.com/office/powerpoint/2010/main" val="2813628334"/>
      </p:ext>
    </p:extLst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ownloads\533321instantromantiq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04664"/>
            <a:ext cx="1152525" cy="208823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13" descr="http://fantazia.f.a.pic.centerblog.net/f462777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2072"/>
            <a:ext cx="187220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931560" y="227256"/>
            <a:ext cx="6337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Vous apporte aussi un moment </a:t>
            </a:r>
            <a:endParaRPr lang="fr-FR" sz="2400" b="1" i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fr-FR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 </a:t>
            </a:r>
            <a:r>
              <a:rPr lang="fr-FR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cœur de profonds sentiments</a:t>
            </a:r>
          </a:p>
          <a:p>
            <a:r>
              <a:rPr lang="fr-FR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Elle vous présentera son </a:t>
            </a:r>
            <a:r>
              <a:rPr lang="fr-FR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monde</a:t>
            </a:r>
          </a:p>
          <a:p>
            <a:r>
              <a:rPr lang="fr-FR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r-FR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entre la bêtise et la honte</a:t>
            </a:r>
          </a:p>
          <a:p>
            <a:endParaRPr lang="fr-FR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454599"/>
      </p:ext>
    </p:extLst>
  </p:cSld>
  <p:clrMapOvr>
    <a:masterClrMapping/>
  </p:clrMapOvr>
  <p:transition spd="slow" advClick="0"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senti.geniweb.net/mes-images/Princess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Chrys\Desktop\femmes-gifs-animes-21929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238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95536" y="188640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Car pendant tant d'année vous l'avez vue </a:t>
            </a:r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livrer</a:t>
            </a:r>
            <a:endParaRPr lang="fr-FR" sz="2400" b="1" i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Une étonnante joie de vivre les pages </a:t>
            </a:r>
          </a:p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D’un merveilleux livre</a:t>
            </a:r>
            <a:endParaRPr lang="fr-FR" sz="2400" b="1" i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1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4000">
        <p14:rippl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ownloads\6829413088505543111iGty9GA7222222222222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116632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</a:rPr>
              <a:t>Sur toute sorte de scène, et au delà de ses peines</a:t>
            </a:r>
          </a:p>
          <a:p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</a:rPr>
              <a:t>Car sous les  projecteurs, cette femme n'a plus de </a:t>
            </a:r>
            <a:r>
              <a:rPr lang="fr-FR" sz="2400" b="1" i="1" dirty="0" smtClean="0">
                <a:solidFill>
                  <a:schemeClr val="accent2">
                    <a:lumMod val="75000"/>
                  </a:schemeClr>
                </a:solidFill>
              </a:rPr>
              <a:t>pudeur</a:t>
            </a:r>
            <a:endParaRPr lang="fr-FR" sz="2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idata.over-blog.com/3/86/30/81/FOND-ECRAN-VALERIE-BY-ME/544-FOND-D-ECRAN-FEMME-ROMANTIQUE-DENTEL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ts1.mm.bing.net/th?&amp;id=HN.608016367009009026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68501"/>
            <a:ext cx="245745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gifs.gifmania.co.il/Animated-Gifs-Animated-Letters/Animations-People-Letters/Images-Alphabet-Women/woman-c-lette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41209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8503" y="-387424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 dirty="0"/>
          </a:p>
          <a:p>
            <a:r>
              <a:rPr lang="fr-FR" sz="2400" b="1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C'est l'histoire d'une femme ordinaire, Et c'est aussi l'histoire d'une mère</a:t>
            </a:r>
          </a:p>
          <a:p>
            <a:r>
              <a:rPr lang="fr-FR" sz="2400" b="1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Celle d'une sœur ou d'une amie, C'est l'histoire d'une femme d'aujourd'hui</a:t>
            </a:r>
          </a:p>
        </p:txBody>
      </p:sp>
    </p:spTree>
    <p:extLst>
      <p:ext uri="{BB962C8B-B14F-4D97-AF65-F5344CB8AC3E}">
        <p14:creationId xmlns:p14="http://schemas.microsoft.com/office/powerpoint/2010/main" val="4103421386"/>
      </p:ext>
    </p:extLst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507 0.00232 L 0.53507 0.0023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-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33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renaitre.r.e.pic.centerblog.net/Mon-parc-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02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332656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femme qui pleure ou bien qui rit, Qui a aimer qui a appris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Une femme qui pourrait être banal, Mais qu'on met sur un piédestal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</p:txBody>
      </p:sp>
      <p:pic>
        <p:nvPicPr>
          <p:cNvPr id="9" name="Picture 2" descr="http://prettypoun.p.r.pic.centerblog.net/0_387cc_d2640166_X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780928"/>
            <a:ext cx="529590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06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chezmanima.c.h.pic.centerblog.net/bb9587d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9512" y="18864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>
                    <a:lumMod val="95000"/>
                  </a:schemeClr>
                </a:solidFill>
              </a:rPr>
              <a:t>Pourtant sous des habits de scène, se cache une femme incertaine</a:t>
            </a:r>
          </a:p>
          <a:p>
            <a:r>
              <a:rPr lang="fr-FR" sz="2400" b="1" i="1" dirty="0" smtClean="0">
                <a:solidFill>
                  <a:schemeClr val="bg1">
                    <a:lumMod val="95000"/>
                  </a:schemeClr>
                </a:solidFill>
              </a:rPr>
              <a:t>Qui a vécu </a:t>
            </a:r>
            <a:r>
              <a:rPr lang="fr-FR" sz="2400" b="1" i="1" dirty="0">
                <a:solidFill>
                  <a:schemeClr val="bg1">
                    <a:lumMod val="95000"/>
                  </a:schemeClr>
                </a:solidFill>
              </a:rPr>
              <a:t>moments durs </a:t>
            </a:r>
            <a:r>
              <a:rPr lang="fr-FR" sz="2400" b="1" i="1" dirty="0" smtClean="0">
                <a:solidFill>
                  <a:schemeClr val="bg1">
                    <a:lumMod val="95000"/>
                  </a:schemeClr>
                </a:solidFill>
              </a:rPr>
              <a:t>déceptions </a:t>
            </a:r>
            <a:r>
              <a:rPr lang="fr-FR" sz="2400" b="1" i="1" dirty="0">
                <a:solidFill>
                  <a:schemeClr val="bg1">
                    <a:lumMod val="95000"/>
                  </a:schemeClr>
                </a:solidFill>
              </a:rPr>
              <a:t>avec et des  blessures</a:t>
            </a:r>
          </a:p>
        </p:txBody>
      </p:sp>
    </p:spTree>
    <p:extLst>
      <p:ext uri="{BB962C8B-B14F-4D97-AF65-F5344CB8AC3E}">
        <p14:creationId xmlns:p14="http://schemas.microsoft.com/office/powerpoint/2010/main" val="222879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petittresor18638.p.e.pic.centerblog.net/49559e1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611560" y="188640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Une femme a qui le courage </a:t>
            </a:r>
            <a:r>
              <a:rPr lang="fr-FR" sz="2400" b="1" i="1" dirty="0" smtClean="0">
                <a:solidFill>
                  <a:schemeClr val="bg1"/>
                </a:solidFill>
              </a:rPr>
              <a:t>aura </a:t>
            </a:r>
            <a:r>
              <a:rPr lang="fr-FR" sz="2400" b="1" i="1" dirty="0">
                <a:solidFill>
                  <a:schemeClr val="bg1"/>
                </a:solidFill>
              </a:rPr>
              <a:t>inspirer bien des pages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Qui continue un combat quelle chante jusqu'à bout de voix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</p:txBody>
      </p:sp>
      <p:pic>
        <p:nvPicPr>
          <p:cNvPr id="7" name="Picture 4" descr="http://image.blingee.com/images17/content/output/000/000/000/662/586809273_1875366.gif?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365" y="1484784"/>
            <a:ext cx="2898378" cy="221725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45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C:\Users\Chrys\Downloads\28175756AG8XR4yJ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9512" y="476672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c'est vous qui lui donner la force de continuer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Le </a:t>
            </a:r>
            <a:r>
              <a:rPr lang="fr-FR" sz="2400" b="1" i="1" dirty="0" smtClean="0">
                <a:solidFill>
                  <a:schemeClr val="bg1"/>
                </a:solidFill>
              </a:rPr>
              <a:t>pouvoir d'ouvrir </a:t>
            </a:r>
            <a:r>
              <a:rPr lang="fr-FR" sz="2400" b="1" i="1" dirty="0">
                <a:solidFill>
                  <a:schemeClr val="bg1"/>
                </a:solidFill>
              </a:rPr>
              <a:t>son cœur et faire entrez le bonheur</a:t>
            </a:r>
          </a:p>
        </p:txBody>
      </p:sp>
    </p:spTree>
    <p:extLst>
      <p:ext uri="{BB962C8B-B14F-4D97-AF65-F5344CB8AC3E}">
        <p14:creationId xmlns:p14="http://schemas.microsoft.com/office/powerpoint/2010/main" val="255652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C:\Users\Chrys\Downloads\544023JM9LZDq86HePBb25gPm6MzOOlVKgfMYCv19ox4NdC0GH2WYjEWgkU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aplumedys.wifeo.com/images/l/liv/Livre-ouvert-anime-merc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364" y="3861048"/>
            <a:ext cx="2369840" cy="177738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467544" y="332656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Vous </a:t>
            </a:r>
            <a:r>
              <a:rPr lang="fr-FR" sz="2400" b="1" i="1" dirty="0" smtClean="0">
                <a:solidFill>
                  <a:schemeClr val="bg1"/>
                </a:solidFill>
              </a:rPr>
              <a:t>qui aurez </a:t>
            </a:r>
            <a:r>
              <a:rPr lang="fr-FR" sz="2400" b="1" i="1" dirty="0">
                <a:solidFill>
                  <a:schemeClr val="bg1"/>
                </a:solidFill>
              </a:rPr>
              <a:t>écrit ce beau roman </a:t>
            </a:r>
            <a:r>
              <a:rPr lang="fr-FR" sz="2400" b="1" i="1" dirty="0" smtClean="0">
                <a:solidFill>
                  <a:schemeClr val="bg1"/>
                </a:solidFill>
              </a:rPr>
              <a:t>inédit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05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Une femme qui pleure ou bien qui rit, Qui a aimer qui a appris</a:t>
            </a:r>
          </a:p>
          <a:p>
            <a:r>
              <a:rPr lang="fr-FR" dirty="0"/>
              <a:t>Une femme qui pourrait être banal, Mais qu'on met sur un piédestal</a:t>
            </a:r>
          </a:p>
          <a:p>
            <a:r>
              <a:rPr lang="fr-FR" dirty="0"/>
              <a:t>2-</a:t>
            </a:r>
          </a:p>
        </p:txBody>
      </p:sp>
      <p:pic>
        <p:nvPicPr>
          <p:cNvPr id="7" name="Picture 4" descr="http://www.messages.oriza.net/399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http://villageampus83.blog.lemonde.fr/files/image02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12192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http://laliloula.l.a.pic.centerblog.net/dh8e40q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11" y="3159672"/>
            <a:ext cx="1800225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259632" y="404664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Qui </a:t>
            </a:r>
            <a:r>
              <a:rPr lang="fr-FR" sz="2400" b="1" i="1" dirty="0">
                <a:solidFill>
                  <a:schemeClr val="bg1"/>
                </a:solidFill>
              </a:rPr>
              <a:t>est la simple histoire d'une femme et ses espoirs !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4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7000">
        <p14:rippl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www.vip-blog.com/photos/medias/0311/romantissisme-vip-blog-com-884486896907romantiqu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43608" y="764704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une femme et ses espoirs</a:t>
            </a:r>
          </a:p>
          <a:p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81420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3554" name="Picture 2" descr="C:\Users\Chrys\Downloads\751764c56aa1e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526"/>
            <a:ext cx="9360024" cy="765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hrys\Pictures\poetesse CHRY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305" y="-138991"/>
            <a:ext cx="1349331" cy="150579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116632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rgbClr val="FF0000"/>
                </a:solidFill>
              </a:rPr>
              <a:t>Création chrysange</a:t>
            </a:r>
            <a:endParaRPr lang="fr-FR" sz="32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23928" y="616530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L’histoire d’une femme CAROLYNE JOMPHE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27651" name="Picture 3" descr="C:\Users\Chrys\Desktop\qgec9jo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07" y="3488032"/>
            <a:ext cx="2191598" cy="126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liqueurdamour.l.i.pic.centerblog.net/s2iki6wu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81" y="2204046"/>
            <a:ext cx="2109795" cy="140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685800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Effets personnels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33299"/>
      </p:ext>
    </p:extLst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'HISTOIRE D UNE FEMME -CHRYSAN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L'HISTOIRE D UNE FEMME -CHRYSANGE</Template>
  <TotalTime>4</TotalTime>
  <Words>416</Words>
  <Application>Microsoft Office PowerPoint</Application>
  <PresentationFormat>Affichage à l'écran (4:3)</PresentationFormat>
  <Paragraphs>50</Paragraphs>
  <Slides>22</Slides>
  <Notes>4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L'HISTOIRE D UNE FEMME -CHRYSANGE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</cp:revision>
  <dcterms:created xsi:type="dcterms:W3CDTF">2014-11-12T23:23:35Z</dcterms:created>
  <dcterms:modified xsi:type="dcterms:W3CDTF">2014-11-12T23:28:30Z</dcterms:modified>
</cp:coreProperties>
</file>