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8" r:id="rId32"/>
    <p:sldId id="289" r:id="rId33"/>
    <p:sldId id="291" r:id="rId34"/>
    <p:sldId id="290" r:id="rId35"/>
    <p:sldId id="287" r:id="rId36"/>
    <p:sldId id="296" r:id="rId37"/>
    <p:sldId id="292" r:id="rId38"/>
    <p:sldId id="293" r:id="rId39"/>
    <p:sldId id="257" r:id="rId40"/>
    <p:sldId id="297" r:id="rId4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R5Yz2+ADUkcPUmX+gnyMg==" hashData="WlQyRLfpzgAnlRoRN8d/cUDYsF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4660"/>
  </p:normalViewPr>
  <p:slideViewPr>
    <p:cSldViewPr>
      <p:cViewPr>
        <p:scale>
          <a:sx n="10" d="100"/>
          <a:sy n="10" d="100"/>
        </p:scale>
        <p:origin x="-3774" y="-17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32DDD-B433-4BEE-8646-960221E77650}" type="datetimeFigureOut">
              <a:rPr lang="fr-FR" smtClean="0"/>
              <a:t>21/05/2015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AF83-611C-4912-886E-E5B5CF22F2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5918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32DDD-B433-4BEE-8646-960221E77650}" type="datetimeFigureOut">
              <a:rPr lang="fr-FR" smtClean="0"/>
              <a:t>21/05/2015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AF83-611C-4912-886E-E5B5CF22F2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9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32DDD-B433-4BEE-8646-960221E77650}" type="datetimeFigureOut">
              <a:rPr lang="fr-FR" smtClean="0"/>
              <a:t>21/05/2015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AF83-611C-4912-886E-E5B5CF22F2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384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32DDD-B433-4BEE-8646-960221E77650}" type="datetimeFigureOut">
              <a:rPr lang="fr-FR" smtClean="0"/>
              <a:t>21/05/2015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AF83-611C-4912-886E-E5B5CF22F2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3175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32DDD-B433-4BEE-8646-960221E77650}" type="datetimeFigureOut">
              <a:rPr lang="fr-FR" smtClean="0"/>
              <a:t>21/05/2015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AF83-611C-4912-886E-E5B5CF22F2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618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32DDD-B433-4BEE-8646-960221E77650}" type="datetimeFigureOut">
              <a:rPr lang="fr-FR" smtClean="0"/>
              <a:t>21/05/2015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AF83-611C-4912-886E-E5B5CF22F2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944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32DDD-B433-4BEE-8646-960221E77650}" type="datetimeFigureOut">
              <a:rPr lang="fr-FR" smtClean="0"/>
              <a:t>21/05/2015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AF83-611C-4912-886E-E5B5CF22F2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785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32DDD-B433-4BEE-8646-960221E77650}" type="datetimeFigureOut">
              <a:rPr lang="fr-FR" smtClean="0"/>
              <a:t>21/05/2015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AF83-611C-4912-886E-E5B5CF22F2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6900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32DDD-B433-4BEE-8646-960221E77650}" type="datetimeFigureOut">
              <a:rPr lang="fr-FR" smtClean="0"/>
              <a:t>21/05/2015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AF83-611C-4912-886E-E5B5CF22F2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026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32DDD-B433-4BEE-8646-960221E77650}" type="datetimeFigureOut">
              <a:rPr lang="fr-FR" smtClean="0"/>
              <a:t>21/05/2015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AF83-611C-4912-886E-E5B5CF22F2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5229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32DDD-B433-4BEE-8646-960221E77650}" type="datetimeFigureOut">
              <a:rPr lang="fr-FR" smtClean="0"/>
              <a:t>21/05/2015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AF83-611C-4912-886E-E5B5CF22F2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7987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32DDD-B433-4BEE-8646-960221E77650}" type="datetimeFigureOut">
              <a:rPr lang="fr-FR" smtClean="0"/>
              <a:t>21/05/2015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9AF83-611C-4912-886E-E5B5CF22F2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9060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ma-planete.com/blagues/main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://ma-planete.com/poeme/main" TargetMode="External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ma-planete.com/signup" TargetMode="External"/><Relationship Id="rId5" Type="http://schemas.openxmlformats.org/officeDocument/2006/relationships/hyperlink" Target="http://ma-palete.com/pps/ppsbydayoptions/day" TargetMode="External"/><Relationship Id="rId4" Type="http://schemas.openxmlformats.org/officeDocument/2006/relationships/hyperlink" Target="http://ma-planete.com/pps/main" TargetMode="External"/><Relationship Id="rId9" Type="http://schemas.openxmlformats.org/officeDocument/2006/relationships/hyperlink" Target="http://ma-planete.com/blog/mai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t="-11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576" y="4221088"/>
            <a:ext cx="7772400" cy="2882801"/>
          </a:xfrm>
        </p:spPr>
        <p:txBody>
          <a:bodyPr>
            <a:noAutofit/>
          </a:bodyPr>
          <a:lstStyle/>
          <a:p>
            <a:r>
              <a:rPr lang="fr-FR" sz="11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hiller" panose="04020404031007020602" pitchFamily="82" charset="0"/>
              </a:rPr>
              <a:t>D</a:t>
            </a:r>
            <a:r>
              <a:rPr lang="fr-FR" sz="11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hiller" panose="04020404031007020602" pitchFamily="82" charset="0"/>
              </a:rPr>
              <a:t>ES </a:t>
            </a:r>
            <a:r>
              <a:rPr lang="fr-FR" sz="11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hiller" panose="04020404031007020602" pitchFamily="82" charset="0"/>
              </a:rPr>
              <a:t>BANLIEUES</a:t>
            </a:r>
            <a:r>
              <a:rPr lang="fr-FR" sz="11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hiller" panose="04020404031007020602" pitchFamily="82" charset="0"/>
              </a:rPr>
              <a:t/>
            </a:r>
            <a:br>
              <a:rPr lang="fr-FR" sz="11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hiller" panose="04020404031007020602" pitchFamily="82" charset="0"/>
              </a:rPr>
            </a:br>
            <a:endParaRPr lang="fr-FR" sz="11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95095" y="0"/>
            <a:ext cx="197842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hiller" panose="04020404031007020602" pitchFamily="82" charset="0"/>
              </a:rPr>
              <a:t>LES </a:t>
            </a:r>
            <a:endParaRPr lang="fr-FR" dirty="0"/>
          </a:p>
        </p:txBody>
      </p:sp>
      <p:pic>
        <p:nvPicPr>
          <p:cNvPr id="5125" name="Picture 5" descr="C:\Users\m\Desktop\grafme_com_UL32ECC72B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6376987"/>
            <a:ext cx="1438275" cy="962025"/>
          </a:xfrm>
          <a:prstGeom prst="rect">
            <a:avLst/>
          </a:prstGeom>
          <a:noFill/>
          <a:effectLst>
            <a:softEdge rad="50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4398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sndAc>
          <p:stSnd>
            <p:snd r:embed="rId2" name="camera.wav"/>
          </p:stSnd>
        </p:sndAc>
      </p:transition>
    </mc:Choice>
    <mc:Fallback>
      <p:transition spd="slow" advClick="0" advTm="4000"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Frodeur des lascards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sp>
        <p:nvSpPr>
          <p:cNvPr id="7" name="Ellipse 6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1502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151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4110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703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8373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8981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916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921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2504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4974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2712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79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8633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9275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899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9588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8112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5997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155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5061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619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546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647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16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50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6928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6746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695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370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042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9412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3905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959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82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98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154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4283968" y="2132856"/>
            <a:ext cx="2088232" cy="201622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softEdge rad="304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082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6" name="Picture 2" descr="C:\Users\m\Desktop\a1 - Copie (1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8" y="504825"/>
            <a:ext cx="7767637" cy="5846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\Desktop\grafme-com-ul31413673-219395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904" y="2492896"/>
            <a:ext cx="2351782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427984" y="5024738"/>
            <a:ext cx="3168352" cy="10081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12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3" descr="logo planète - N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229" y="252827"/>
            <a:ext cx="3243262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180708" y="240948"/>
            <a:ext cx="2782585" cy="616165"/>
          </a:xfrm>
          <a:prstGeom prst="rect">
            <a:avLst/>
          </a:prstGeom>
          <a:noFill/>
        </p:spPr>
        <p:txBody>
          <a:bodyPr lIns="107287" tIns="53643" rIns="107287" bIns="53643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3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/>
                <a:cs typeface="Book Antiqua"/>
              </a:rPr>
              <a:t>Vu sur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842462" y="5744697"/>
            <a:ext cx="7459077" cy="462277"/>
          </a:xfrm>
          <a:prstGeom prst="rect">
            <a:avLst/>
          </a:prstGeom>
          <a:noFill/>
        </p:spPr>
        <p:txBody>
          <a:bodyPr lIns="107287" tIns="53643" rIns="107287" bIns="53643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3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 Antiqua"/>
                <a:cs typeface="Book Antiqua"/>
              </a:rPr>
              <a:t>Des milliers de PPS, diaporamas gratuits à télécharger</a:t>
            </a:r>
          </a:p>
        </p:txBody>
      </p:sp>
      <p:sp>
        <p:nvSpPr>
          <p:cNvPr id="6149" name="ZoneTexte 7"/>
          <p:cNvSpPr txBox="1">
            <a:spLocks noChangeArrowheads="1"/>
          </p:cNvSpPr>
          <p:nvPr/>
        </p:nvSpPr>
        <p:spPr bwMode="auto">
          <a:xfrm>
            <a:off x="320676" y="1576917"/>
            <a:ext cx="3021013" cy="754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FR" altLang="fr-FR" sz="1400" b="1" dirty="0">
                <a:solidFill>
                  <a:srgbClr val="FF0000"/>
                </a:solidFill>
                <a:latin typeface="Book Antiqua" pitchFamily="18" charset="0"/>
                <a:ea typeface="Book Antiqua" pitchFamily="18" charset="0"/>
                <a:cs typeface="Book Antiqua" pitchFamily="18" charset="0"/>
              </a:rPr>
              <a:t>Voir tous les PPS</a:t>
            </a:r>
          </a:p>
          <a:p>
            <a:pPr eaLnBrk="1" hangingPunct="1"/>
            <a:r>
              <a:rPr lang="fr-FR" altLang="fr-FR" sz="1400" dirty="0">
                <a:hlinkClick r:id="rId4"/>
              </a:rPr>
              <a:t>http://ma-planete.com/pps/main</a:t>
            </a:r>
            <a:endParaRPr lang="fr-FR" altLang="fr-FR" sz="1400" dirty="0"/>
          </a:p>
          <a:p>
            <a:pPr eaLnBrk="1" hangingPunct="1"/>
            <a:endParaRPr lang="fr-FR" altLang="fr-FR" sz="1400" dirty="0"/>
          </a:p>
        </p:txBody>
      </p:sp>
      <p:sp>
        <p:nvSpPr>
          <p:cNvPr id="6150" name="ZoneTexte 8"/>
          <p:cNvSpPr txBox="1">
            <a:spLocks noChangeArrowheads="1"/>
          </p:cNvSpPr>
          <p:nvPr/>
        </p:nvSpPr>
        <p:spPr bwMode="auto">
          <a:xfrm>
            <a:off x="320675" y="2891367"/>
            <a:ext cx="3208338" cy="754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FR" altLang="fr-FR" sz="1400" b="1" dirty="0">
                <a:solidFill>
                  <a:srgbClr val="FF0000"/>
                </a:solidFill>
                <a:latin typeface="Book Antiqua" pitchFamily="18" charset="0"/>
                <a:ea typeface="Book Antiqua" pitchFamily="18" charset="0"/>
                <a:cs typeface="Book Antiqua" pitchFamily="18" charset="0"/>
              </a:rPr>
              <a:t>Nouveauté du jour</a:t>
            </a:r>
          </a:p>
          <a:p>
            <a:pPr eaLnBrk="1" hangingPunct="1"/>
            <a:r>
              <a:rPr lang="fr-FR" altLang="fr-FR" sz="1400" dirty="0">
                <a:hlinkClick r:id="rId5"/>
              </a:rPr>
              <a:t>http://ma-palete.com/pps/ppsbydayoptions/day</a:t>
            </a:r>
            <a:r>
              <a:rPr lang="fr-FR" altLang="fr-FR" sz="1400" dirty="0"/>
              <a:t>  </a:t>
            </a:r>
          </a:p>
        </p:txBody>
      </p:sp>
      <p:sp>
        <p:nvSpPr>
          <p:cNvPr id="6151" name="ZoneTexte 10"/>
          <p:cNvSpPr txBox="1">
            <a:spLocks noChangeArrowheads="1"/>
          </p:cNvSpPr>
          <p:nvPr/>
        </p:nvSpPr>
        <p:spPr bwMode="auto">
          <a:xfrm>
            <a:off x="320675" y="4330701"/>
            <a:ext cx="2338388" cy="970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FR" altLang="fr-FR" sz="1400" b="1" dirty="0">
                <a:solidFill>
                  <a:srgbClr val="FF0000"/>
                </a:solidFill>
                <a:latin typeface="Book Antiqua" pitchFamily="18" charset="0"/>
                <a:ea typeface="Book Antiqua" pitchFamily="18" charset="0"/>
                <a:cs typeface="Book Antiqua" pitchFamily="18" charset="0"/>
              </a:rPr>
              <a:t>Inscription</a:t>
            </a:r>
          </a:p>
          <a:p>
            <a:pPr eaLnBrk="1" hangingPunct="1"/>
            <a:r>
              <a:rPr lang="fr-FR" altLang="fr-FR" sz="1400" dirty="0">
                <a:latin typeface="Book Antiqua" pitchFamily="18" charset="0"/>
                <a:ea typeface="Book Antiqua" pitchFamily="18" charset="0"/>
                <a:cs typeface="Book Antiqua" pitchFamily="18" charset="0"/>
                <a:hlinkClick r:id="rId6"/>
              </a:rPr>
              <a:t>http://ma-planete.com/signup</a:t>
            </a:r>
            <a:endParaRPr lang="fr-FR" altLang="fr-FR" sz="1400" dirty="0">
              <a:latin typeface="Book Antiqua" pitchFamily="18" charset="0"/>
              <a:ea typeface="Book Antiqua" pitchFamily="18" charset="0"/>
              <a:cs typeface="Book Antiqua" pitchFamily="18" charset="0"/>
            </a:endParaRPr>
          </a:p>
          <a:p>
            <a:pPr eaLnBrk="1" hangingPunct="1"/>
            <a:endParaRPr lang="fr-FR" altLang="fr-FR" sz="1400" dirty="0">
              <a:latin typeface="Book Antiqua" pitchFamily="18" charset="0"/>
              <a:ea typeface="Book Antiqua" pitchFamily="18" charset="0"/>
              <a:cs typeface="Book Antiqua" pitchFamily="18" charset="0"/>
            </a:endParaRPr>
          </a:p>
        </p:txBody>
      </p:sp>
      <p:sp>
        <p:nvSpPr>
          <p:cNvPr id="6152" name="ZoneTexte 11"/>
          <p:cNvSpPr txBox="1">
            <a:spLocks noChangeArrowheads="1"/>
          </p:cNvSpPr>
          <p:nvPr/>
        </p:nvSpPr>
        <p:spPr bwMode="auto">
          <a:xfrm>
            <a:off x="5786439" y="1790701"/>
            <a:ext cx="3028950" cy="970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/>
            <a:r>
              <a:rPr lang="fr-FR" altLang="fr-FR" sz="1400" b="1" dirty="0">
                <a:solidFill>
                  <a:srgbClr val="FF0000"/>
                </a:solidFill>
                <a:latin typeface="Book Antiqua" pitchFamily="18" charset="0"/>
                <a:ea typeface="Book Antiqua" pitchFamily="18" charset="0"/>
                <a:cs typeface="Book Antiqua" pitchFamily="18" charset="0"/>
              </a:rPr>
              <a:t>Poésies</a:t>
            </a:r>
          </a:p>
          <a:p>
            <a:pPr algn="r" eaLnBrk="1" hangingPunct="1"/>
            <a:r>
              <a:rPr lang="fr-FR" altLang="fr-FR" sz="1400" dirty="0">
                <a:latin typeface="Book Antiqua" pitchFamily="18" charset="0"/>
                <a:ea typeface="Book Antiqua" pitchFamily="18" charset="0"/>
                <a:cs typeface="Book Antiqua" pitchFamily="18" charset="0"/>
                <a:hlinkClick r:id="rId7"/>
              </a:rPr>
              <a:t>http://ma-planete.com/poeme/main</a:t>
            </a:r>
            <a:endParaRPr lang="fr-FR" altLang="fr-FR" sz="1400" dirty="0">
              <a:latin typeface="Book Antiqua" pitchFamily="18" charset="0"/>
              <a:ea typeface="Book Antiqua" pitchFamily="18" charset="0"/>
              <a:cs typeface="Book Antiqua" pitchFamily="18" charset="0"/>
            </a:endParaRPr>
          </a:p>
          <a:p>
            <a:pPr algn="r" eaLnBrk="1" hangingPunct="1"/>
            <a:endParaRPr lang="fr-FR" altLang="fr-FR" sz="1400" dirty="0">
              <a:latin typeface="Book Antiqua" pitchFamily="18" charset="0"/>
              <a:ea typeface="Book Antiqua" pitchFamily="18" charset="0"/>
              <a:cs typeface="Book Antiqua" pitchFamily="18" charset="0"/>
            </a:endParaRPr>
          </a:p>
        </p:txBody>
      </p:sp>
      <p:sp>
        <p:nvSpPr>
          <p:cNvPr id="6153" name="ZoneTexte 12"/>
          <p:cNvSpPr txBox="1">
            <a:spLocks noChangeArrowheads="1"/>
          </p:cNvSpPr>
          <p:nvPr/>
        </p:nvSpPr>
        <p:spPr bwMode="auto">
          <a:xfrm>
            <a:off x="5786439" y="3064934"/>
            <a:ext cx="3028950" cy="970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/>
            <a:r>
              <a:rPr lang="fr-FR" altLang="fr-FR" sz="1400" b="1" dirty="0">
                <a:solidFill>
                  <a:srgbClr val="FF0000"/>
                </a:solidFill>
                <a:latin typeface="Book Antiqua" pitchFamily="18" charset="0"/>
                <a:ea typeface="Book Antiqua" pitchFamily="18" charset="0"/>
                <a:cs typeface="Book Antiqua" pitchFamily="18" charset="0"/>
              </a:rPr>
              <a:t>Blagues à part</a:t>
            </a:r>
          </a:p>
          <a:p>
            <a:pPr algn="r" eaLnBrk="1" hangingPunct="1"/>
            <a:r>
              <a:rPr lang="fr-FR" altLang="fr-FR" sz="1400" dirty="0">
                <a:latin typeface="Book Antiqua" pitchFamily="18" charset="0"/>
                <a:ea typeface="Book Antiqua" pitchFamily="18" charset="0"/>
                <a:cs typeface="Book Antiqua" pitchFamily="18" charset="0"/>
                <a:hlinkClick r:id="rId8"/>
              </a:rPr>
              <a:t>http://ma-planete.com/blagues/main</a:t>
            </a:r>
            <a:endParaRPr lang="fr-FR" altLang="fr-FR" sz="1400" dirty="0">
              <a:latin typeface="Book Antiqua" pitchFamily="18" charset="0"/>
              <a:ea typeface="Book Antiqua" pitchFamily="18" charset="0"/>
              <a:cs typeface="Book Antiqua" pitchFamily="18" charset="0"/>
            </a:endParaRPr>
          </a:p>
          <a:p>
            <a:pPr algn="r" eaLnBrk="1" hangingPunct="1"/>
            <a:endParaRPr lang="fr-FR" altLang="fr-FR" sz="1400" dirty="0">
              <a:latin typeface="Book Antiqua" pitchFamily="18" charset="0"/>
              <a:ea typeface="Book Antiqua" pitchFamily="18" charset="0"/>
              <a:cs typeface="Book Antiqua" pitchFamily="18" charset="0"/>
            </a:endParaRPr>
          </a:p>
        </p:txBody>
      </p:sp>
      <p:sp>
        <p:nvSpPr>
          <p:cNvPr id="6154" name="ZoneTexte 13"/>
          <p:cNvSpPr txBox="1">
            <a:spLocks noChangeArrowheads="1"/>
          </p:cNvSpPr>
          <p:nvPr/>
        </p:nvSpPr>
        <p:spPr bwMode="auto">
          <a:xfrm>
            <a:off x="5940426" y="4555067"/>
            <a:ext cx="2874963" cy="970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/>
            <a:r>
              <a:rPr lang="fr-FR" altLang="fr-FR" sz="1400" b="1" dirty="0">
                <a:solidFill>
                  <a:srgbClr val="FF0000"/>
                </a:solidFill>
                <a:latin typeface="Book Antiqua" pitchFamily="18" charset="0"/>
                <a:ea typeface="Book Antiqua" pitchFamily="18" charset="0"/>
                <a:cs typeface="Book Antiqua" pitchFamily="18" charset="0"/>
              </a:rPr>
              <a:t>Blogues</a:t>
            </a:r>
          </a:p>
          <a:p>
            <a:pPr algn="r" eaLnBrk="1" hangingPunct="1"/>
            <a:r>
              <a:rPr lang="fr-FR" altLang="fr-FR" sz="1400" dirty="0">
                <a:latin typeface="Book Antiqua" pitchFamily="18" charset="0"/>
                <a:ea typeface="Book Antiqua" pitchFamily="18" charset="0"/>
                <a:cs typeface="Book Antiqua" pitchFamily="18" charset="0"/>
                <a:hlinkClick r:id="rId9"/>
              </a:rPr>
              <a:t>http://ma-planete.com/blog/main/</a:t>
            </a:r>
            <a:endParaRPr lang="fr-FR" altLang="fr-FR" sz="1400" dirty="0">
              <a:latin typeface="Book Antiqua" pitchFamily="18" charset="0"/>
              <a:ea typeface="Book Antiqua" pitchFamily="18" charset="0"/>
              <a:cs typeface="Book Antiqua" pitchFamily="18" charset="0"/>
            </a:endParaRPr>
          </a:p>
          <a:p>
            <a:pPr algn="r" eaLnBrk="1" hangingPunct="1"/>
            <a:endParaRPr lang="fr-FR" altLang="fr-FR" sz="1400" dirty="0">
              <a:latin typeface="Book Antiqua" pitchFamily="18" charset="0"/>
              <a:ea typeface="Book Antiqua" pitchFamily="18" charset="0"/>
              <a:cs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86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Affichage à l'écran (4:3)</PresentationFormat>
  <Paragraphs>16</Paragraphs>
  <Slides>40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Thème Office</vt:lpstr>
      <vt:lpstr>DES BANLIEUES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BANLIEUES LES</dc:title>
  <dc:creator/>
  <cp:keywords>25034247</cp:keywords>
  <cp:lastModifiedBy/>
  <cp:revision>14</cp:revision>
  <dcterms:created xsi:type="dcterms:W3CDTF">2015-05-18T15:25:21Z</dcterms:created>
  <dcterms:modified xsi:type="dcterms:W3CDTF">2015-05-21T15:48:04Z</dcterms:modified>
</cp:coreProperties>
</file>