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</p:sldMasterIdLst>
  <p:notesMasterIdLst>
    <p:notesMasterId r:id="rId21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</p:sldIdLst>
  <p:sldSz cx="10080625" cy="6300788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9pPr>
  </p:defaultTextStyle>
  <p:modifyVerifier cryptProviderType="rsaFull" cryptAlgorithmClass="hash" cryptAlgorithmType="typeAny" cryptAlgorithmSid="4" spinCount="100000" saltData="WykB2gPNa0ChwpTd1lnb7w==" hashData="fwHTHtSuflnooXX2tcMnmH63VA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462" y="-9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3074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FR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E8910553-5883-406C-8B04-ACB8AFD3F151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9526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5785E89-2AAF-4981-8087-B0F4BA45DB4D}" type="slidenum">
              <a:rPr lang="fr-FR"/>
              <a:pPr/>
              <a:t>1</a:t>
            </a:fld>
            <a:endParaRPr lang="fr-FR"/>
          </a:p>
        </p:txBody>
      </p:sp>
      <p:sp>
        <p:nvSpPr>
          <p:cNvPr id="225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6CE97AB-EB16-41ED-B138-8E3F2153EB27}" type="slidenum">
              <a:rPr lang="fr-FR"/>
              <a:pPr/>
              <a:t>2</a:t>
            </a:fld>
            <a:endParaRPr lang="fr-FR"/>
          </a:p>
        </p:txBody>
      </p:sp>
      <p:sp>
        <p:nvSpPr>
          <p:cNvPr id="235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35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BBE7B22-9BCD-4F61-9F8A-9E307AE6C1BE}" type="slidenum">
              <a:rPr lang="fr-FR"/>
              <a:pPr/>
              <a:t>3</a:t>
            </a:fld>
            <a:endParaRPr lang="fr-FR"/>
          </a:p>
        </p:txBody>
      </p:sp>
      <p:sp>
        <p:nvSpPr>
          <p:cNvPr id="245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45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9B90E04-A2E1-4697-85AA-FD83618D2BBE}" type="slidenum">
              <a:rPr lang="fr-FR"/>
              <a:pPr/>
              <a:t>4</a:t>
            </a:fld>
            <a:endParaRPr lang="fr-FR"/>
          </a:p>
        </p:txBody>
      </p:sp>
      <p:sp>
        <p:nvSpPr>
          <p:cNvPr id="256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56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576FDFB-3425-4F3C-ACE9-7727894E3FBB}" type="slidenum">
              <a:rPr lang="fr-FR"/>
              <a:pPr/>
              <a:t>5</a:t>
            </a:fld>
            <a:endParaRPr lang="fr-FR"/>
          </a:p>
        </p:txBody>
      </p:sp>
      <p:sp>
        <p:nvSpPr>
          <p:cNvPr id="266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66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B82E05A-AA75-4C98-BAB0-9CE01950A468}" type="slidenum">
              <a:rPr lang="fr-FR"/>
              <a:pPr/>
              <a:t>6</a:t>
            </a:fld>
            <a:endParaRPr lang="fr-FR"/>
          </a:p>
        </p:txBody>
      </p:sp>
      <p:sp>
        <p:nvSpPr>
          <p:cNvPr id="276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76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DC5C285-BC71-4E88-B954-7CFD90B00DB6}" type="slidenum">
              <a:rPr lang="fr-FR"/>
              <a:pPr/>
              <a:t>7</a:t>
            </a:fld>
            <a:endParaRPr lang="fr-FR"/>
          </a:p>
        </p:txBody>
      </p:sp>
      <p:sp>
        <p:nvSpPr>
          <p:cNvPr id="286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86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69C4209-2772-4F7F-9876-7EDFD90F6D09}" type="slidenum">
              <a:rPr lang="fr-FR"/>
              <a:pPr/>
              <a:t>8</a:t>
            </a:fld>
            <a:endParaRPr lang="fr-FR"/>
          </a:p>
        </p:txBody>
      </p:sp>
      <p:sp>
        <p:nvSpPr>
          <p:cNvPr id="296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96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D168471-9996-4CA1-B287-2A5524747AA5}" type="slidenum">
              <a:rPr lang="fr-FR"/>
              <a:pPr/>
              <a:t>9</a:t>
            </a:fld>
            <a:endParaRPr lang="fr-FR"/>
          </a:p>
        </p:txBody>
      </p:sp>
      <p:sp>
        <p:nvSpPr>
          <p:cNvPr id="307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E510502-55ED-4445-8F98-52CBAEDE2AF9}" type="slidenum">
              <a:rPr lang="fr-FR"/>
              <a:pPr/>
              <a:t>10</a:t>
            </a:fld>
            <a:endParaRPr lang="fr-FR"/>
          </a:p>
        </p:txBody>
      </p:sp>
      <p:sp>
        <p:nvSpPr>
          <p:cNvPr id="317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17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236F9E7-9240-42BC-A3AD-25C02DA94ABA}" type="slidenum">
              <a:rPr lang="fr-FR"/>
              <a:pPr/>
              <a:t>11</a:t>
            </a:fld>
            <a:endParaRPr lang="fr-FR"/>
          </a:p>
        </p:txBody>
      </p:sp>
      <p:sp>
        <p:nvSpPr>
          <p:cNvPr id="327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27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67A4B20-999D-4A04-9C71-4517170B9319}" type="slidenum">
              <a:rPr lang="fr-FR"/>
              <a:pPr/>
              <a:t>12</a:t>
            </a:fld>
            <a:endParaRPr lang="fr-FR"/>
          </a:p>
        </p:txBody>
      </p:sp>
      <p:sp>
        <p:nvSpPr>
          <p:cNvPr id="337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37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3CF1277-644D-424D-844B-4B8147DBDEA6}" type="slidenum">
              <a:rPr lang="fr-FR"/>
              <a:pPr/>
              <a:t>13</a:t>
            </a:fld>
            <a:endParaRPr lang="fr-FR"/>
          </a:p>
        </p:txBody>
      </p:sp>
      <p:sp>
        <p:nvSpPr>
          <p:cNvPr id="348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48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9AD46FE-2A1F-4674-A48B-D3D2856B0E45}" type="slidenum">
              <a:rPr lang="fr-FR"/>
              <a:pPr/>
              <a:t>14</a:t>
            </a:fld>
            <a:endParaRPr lang="fr-FR"/>
          </a:p>
        </p:txBody>
      </p:sp>
      <p:sp>
        <p:nvSpPr>
          <p:cNvPr id="358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58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5BE1A4B-4FEC-4555-9679-5C7434BC23B5}" type="slidenum">
              <a:rPr lang="fr-FR"/>
              <a:pPr/>
              <a:t>15</a:t>
            </a:fld>
            <a:endParaRPr lang="fr-FR"/>
          </a:p>
        </p:txBody>
      </p:sp>
      <p:sp>
        <p:nvSpPr>
          <p:cNvPr id="368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68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21542BA-D91D-4263-BD09-2D72450DF33B}" type="slidenum">
              <a:rPr lang="fr-FR"/>
              <a:pPr/>
              <a:t>16</a:t>
            </a:fld>
            <a:endParaRPr lang="fr-FR"/>
          </a:p>
        </p:txBody>
      </p:sp>
      <p:sp>
        <p:nvSpPr>
          <p:cNvPr id="378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78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2FB740F-43E6-4B6C-AE6F-E65FD8980898}" type="slidenum">
              <a:rPr lang="fr-FR"/>
              <a:pPr/>
              <a:t>17</a:t>
            </a:fld>
            <a:endParaRPr lang="fr-FR"/>
          </a:p>
        </p:txBody>
      </p:sp>
      <p:sp>
        <p:nvSpPr>
          <p:cNvPr id="389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89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FCA8CC8-AF1F-4D0E-B771-ABC9496D6656}" type="slidenum">
              <a:rPr lang="fr-FR"/>
              <a:pPr/>
              <a:t>18</a:t>
            </a:fld>
            <a:endParaRPr lang="fr-FR"/>
          </a:p>
        </p:txBody>
      </p:sp>
      <p:sp>
        <p:nvSpPr>
          <p:cNvPr id="399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99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650" y="1957388"/>
            <a:ext cx="8569325" cy="135096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888" y="3570288"/>
            <a:ext cx="7056437" cy="160972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219A80A-9924-428A-8169-509CFDAE6B3F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9089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107DC7E-29FB-4B15-9395-0514489EF185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9791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925" y="4048125"/>
            <a:ext cx="8567738" cy="12525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925" y="2670175"/>
            <a:ext cx="8567738" cy="1377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CC53275-ECD4-4783-8679-072A9C77C9F3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6674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3238" y="1474788"/>
            <a:ext cx="4457700" cy="3652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13338" y="1474788"/>
            <a:ext cx="4459287" cy="3652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ECAEA00-E10C-4B0F-AFE3-B309D09130B7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4553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2413"/>
            <a:ext cx="9072563" cy="1049337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825" y="1409700"/>
            <a:ext cx="4452938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825" y="1998663"/>
            <a:ext cx="4452938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1275" y="1409700"/>
            <a:ext cx="4456113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1275" y="1998663"/>
            <a:ext cx="4456113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8D66D1E-81DA-4FBD-AD6C-816665A76B3F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7882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2455A23-E003-41EA-AC5A-06D18D7CC6D8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5004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0CDDAAA-7E11-4865-9615-A50640F6983D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21248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0825"/>
            <a:ext cx="3316288" cy="10683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763" y="250825"/>
            <a:ext cx="5635625" cy="53768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825" y="1319213"/>
            <a:ext cx="3316288" cy="43084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1646470-C3CA-459C-B8C4-F42E1BC44680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09226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6438" y="4410075"/>
            <a:ext cx="6048375" cy="520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6438" y="563563"/>
            <a:ext cx="6048375" cy="37798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6438" y="4930775"/>
            <a:ext cx="6048375" cy="7397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EDB2E5A-0562-4392-8645-CA4DF495EDEE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7384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34A0E64-127E-4282-B4F3-77DF185834FC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7378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5675" y="250825"/>
            <a:ext cx="2266950" cy="48768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3238" y="250825"/>
            <a:ext cx="6650037" cy="48768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2756020-3F6F-469A-ABE4-0856256E0298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2218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3238" y="250825"/>
            <a:ext cx="9069387" cy="10509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>
          <a:xfrm>
            <a:off x="503238" y="5738813"/>
            <a:ext cx="2346325" cy="433387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>
          <a:xfrm>
            <a:off x="3448050" y="5738813"/>
            <a:ext cx="3194050" cy="433387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>
          <a:xfrm>
            <a:off x="7227888" y="5738813"/>
            <a:ext cx="2346325" cy="433387"/>
          </a:xfrm>
        </p:spPr>
        <p:txBody>
          <a:bodyPr/>
          <a:lstStyle>
            <a:lvl1pPr>
              <a:defRPr/>
            </a:lvl1pPr>
          </a:lstStyle>
          <a:p>
            <a:fld id="{037737A1-0F49-4A7E-A137-7F5C6E8308FC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37061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650" y="1957388"/>
            <a:ext cx="8569325" cy="135096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888" y="3570288"/>
            <a:ext cx="7056437" cy="160972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D3A9F4B-C6CC-4AB2-8782-9BE0B8129379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26681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BF72847-9EE3-45C9-AEA3-1C3131855AF5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54474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925" y="4048125"/>
            <a:ext cx="8567738" cy="12525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925" y="2670175"/>
            <a:ext cx="8567738" cy="1377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11353DD-0B3D-464F-9D8D-DE304DC70F78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66644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3238" y="1474788"/>
            <a:ext cx="4457700" cy="3652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13338" y="1474788"/>
            <a:ext cx="4459287" cy="3652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48871E0-8CA1-4FB5-A618-0A7B187FFD23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45231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2413"/>
            <a:ext cx="9072563" cy="1049337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825" y="1409700"/>
            <a:ext cx="4452938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825" y="1998663"/>
            <a:ext cx="4452938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1275" y="1409700"/>
            <a:ext cx="4456113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1275" y="1998663"/>
            <a:ext cx="4456113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7089D32-B234-43CB-8B61-979D7D13AF01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49287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42BBF52-38FE-4908-8AD9-9AAE3B9A49DF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58044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1EBD43C-41C8-4946-BEBB-A9A8F364A90C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0249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0825"/>
            <a:ext cx="3316288" cy="10683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763" y="250825"/>
            <a:ext cx="5635625" cy="53768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825" y="1319213"/>
            <a:ext cx="3316288" cy="43084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5974FE0-6672-4839-8AA7-2F3B0A7DDCF7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80197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6438" y="4410075"/>
            <a:ext cx="6048375" cy="520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6438" y="563563"/>
            <a:ext cx="6048375" cy="37798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6438" y="4930775"/>
            <a:ext cx="6048375" cy="7397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A5CCDF6-102A-4500-879E-46390E2DDE85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049980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6C1083F-3F9A-4CF9-B258-48A262D23595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926488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5675" y="250825"/>
            <a:ext cx="2266950" cy="48768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3238" y="250825"/>
            <a:ext cx="6650037" cy="48768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55781AA-8229-4D4F-96EF-084C7F400CE1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7445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250825"/>
            <a:ext cx="9069387" cy="1050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474788"/>
            <a:ext cx="9069387" cy="365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381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5738813"/>
            <a:ext cx="2346325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5738813"/>
            <a:ext cx="3194050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5738813"/>
            <a:ext cx="2346325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9D04D55F-1AAF-4FDB-864F-11EFE5A097C2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72" r:id="rId12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188"/>
        </a:spcAft>
        <a:buClr>
          <a:srgbClr val="000000"/>
        </a:buClr>
        <a:buSzPct val="100000"/>
        <a:buFont typeface="Times New Roman" pitchFamily="16" charset="0"/>
        <a:defRPr sz="27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950"/>
        </a:spcAft>
        <a:buClr>
          <a:srgbClr val="000000"/>
        </a:buClr>
        <a:buSzPct val="100000"/>
        <a:buFont typeface="Times New Roman" pitchFamily="16" charset="0"/>
        <a:defRPr sz="23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713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475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250825"/>
            <a:ext cx="9069387" cy="1049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474788"/>
            <a:ext cx="9069387" cy="365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381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5738813"/>
            <a:ext cx="234632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5738813"/>
            <a:ext cx="3194050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5738813"/>
            <a:ext cx="234632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9D99CDF4-3BFD-4DFD-89A4-847009E95A5A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188"/>
        </a:spcAft>
        <a:buClr>
          <a:srgbClr val="000000"/>
        </a:buClr>
        <a:buSzPct val="100000"/>
        <a:buFont typeface="Times New Roman" pitchFamily="16" charset="0"/>
        <a:defRPr sz="27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950"/>
        </a:spcAft>
        <a:buClr>
          <a:srgbClr val="000000"/>
        </a:buClr>
        <a:buSzPct val="100000"/>
        <a:buFont typeface="Times New Roman" pitchFamily="16" charset="0"/>
        <a:defRPr sz="23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713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475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43325" y="-215900"/>
            <a:ext cx="18072100" cy="734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2936875"/>
            <a:ext cx="5637213" cy="95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588" y="1228725"/>
            <a:ext cx="7313612" cy="785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4025900" y="5472113"/>
            <a:ext cx="2028825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/>
              <a:t>Création malouine</a:t>
            </a: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475" y="4859338"/>
            <a:ext cx="1008063" cy="973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5184775"/>
            <a:ext cx="714375" cy="57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circle/>
    <p:sndAc>
      <p:stSnd loop="1">
        <p:snd r:embed="rId3" name="1742%20Handel%20,%20'Hallelujah'%20(from%20'Messiah').wav"/>
      </p:stSnd>
    </p:sndAc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458788"/>
            <a:ext cx="4319588" cy="538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44688" y="0"/>
            <a:ext cx="8856663" cy="6840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5184775" y="431800"/>
            <a:ext cx="4718050" cy="5688013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</a:pPr>
            <a:r>
              <a:rPr lang="fr-FR">
                <a:solidFill>
                  <a:srgbClr val="000000"/>
                </a:solidFill>
              </a:rPr>
              <a:t>Conçue par le groupe d' architectes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</a:pPr>
            <a:r>
              <a:rPr lang="fr-FR">
                <a:solidFill>
                  <a:srgbClr val="000000"/>
                </a:solidFill>
              </a:rPr>
              <a:t>« Gijs Van Vaerenbergh »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</a:pPr>
            <a:r>
              <a:rPr lang="fr-FR">
                <a:solidFill>
                  <a:srgbClr val="000000"/>
                </a:solidFill>
              </a:rPr>
              <a:t>Et d' apparence banale,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</a:pPr>
            <a:r>
              <a:rPr lang="fr-FR">
                <a:solidFill>
                  <a:srgbClr val="000000"/>
                </a:solidFill>
              </a:rPr>
              <a:t>cette création nommée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</a:pPr>
            <a:r>
              <a:rPr lang="fr-FR">
                <a:solidFill>
                  <a:srgbClr val="000000"/>
                </a:solidFill>
              </a:rPr>
              <a:t>« lire entre les lignes » est composée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</a:pPr>
            <a:r>
              <a:rPr lang="fr-FR">
                <a:solidFill>
                  <a:srgbClr val="000000"/>
                </a:solidFill>
              </a:rPr>
              <a:t>de 100 couches d' acier, empilées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</a:pPr>
            <a:r>
              <a:rPr lang="fr-FR">
                <a:solidFill>
                  <a:srgbClr val="000000"/>
                </a:solidFill>
              </a:rPr>
              <a:t>et décalées à égale distance.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</a:pPr>
            <a:r>
              <a:rPr lang="fr-FR">
                <a:solidFill>
                  <a:srgbClr val="000000"/>
                </a:solidFill>
              </a:rPr>
              <a:t>Une technique qui permet de créer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</a:pPr>
            <a:r>
              <a:rPr lang="fr-FR">
                <a:solidFill>
                  <a:srgbClr val="000000"/>
                </a:solidFill>
              </a:rPr>
              <a:t>des alternances de vides et de pleins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</a:pPr>
            <a:r>
              <a:rPr lang="fr-FR">
                <a:solidFill>
                  <a:srgbClr val="000000"/>
                </a:solidFill>
              </a:rPr>
              <a:t>et offre ainsi une vision différente,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</a:pPr>
            <a:r>
              <a:rPr lang="fr-FR">
                <a:solidFill>
                  <a:srgbClr val="000000"/>
                </a:solidFill>
              </a:rPr>
              <a:t>suivant l' angle de vue et la lumière.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</a:pPr>
            <a:endParaRPr lang="fr-FR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</a:pPr>
            <a:r>
              <a:rPr lang="fr-FR">
                <a:solidFill>
                  <a:srgbClr val="000000"/>
                </a:solidFill>
              </a:rPr>
              <a:t>Elle se présente,parfois ajourée,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</a:pPr>
            <a:r>
              <a:rPr lang="fr-FR">
                <a:solidFill>
                  <a:srgbClr val="000000"/>
                </a:solidFill>
              </a:rPr>
              <a:t>voire transparente et offre ainsi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</a:pPr>
            <a:r>
              <a:rPr lang="fr-FR">
                <a:solidFill>
                  <a:srgbClr val="000000"/>
                </a:solidFill>
              </a:rPr>
              <a:t> quelques moments magiques</a:t>
            </a: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9725" y="0"/>
            <a:ext cx="9504363" cy="6840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215900"/>
            <a:ext cx="8712200" cy="583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43325" y="-215900"/>
            <a:ext cx="18072100" cy="734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pull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287338"/>
            <a:ext cx="8712200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44913" y="-215900"/>
            <a:ext cx="18072101" cy="734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913" y="287338"/>
            <a:ext cx="8736012" cy="579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44913" y="-215900"/>
            <a:ext cx="18072101" cy="734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pull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" y="288925"/>
            <a:ext cx="8640763" cy="590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43325" y="-215900"/>
            <a:ext cx="18072100" cy="734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pull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287338"/>
            <a:ext cx="8601075" cy="5722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43325" y="-215900"/>
            <a:ext cx="18072100" cy="734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287338"/>
            <a:ext cx="4319588" cy="581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6838" y="287338"/>
            <a:ext cx="4183062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43325" y="-215900"/>
            <a:ext cx="18072100" cy="734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" y="287338"/>
            <a:ext cx="4248150" cy="581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6838" y="287338"/>
            <a:ext cx="4183062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43325" y="-215900"/>
            <a:ext cx="18072100" cy="734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287338"/>
            <a:ext cx="4319588" cy="581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6838" y="287338"/>
            <a:ext cx="4183062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44913" y="-215900"/>
            <a:ext cx="18072101" cy="734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287338"/>
            <a:ext cx="873601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44913" y="-215900"/>
            <a:ext cx="18072101" cy="734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edg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" y="287338"/>
            <a:ext cx="86407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44913" y="-215900"/>
            <a:ext cx="18072101" cy="734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pull dir="d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287338"/>
            <a:ext cx="8783638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43325" y="-215900"/>
            <a:ext cx="18072100" cy="734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edg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750" y="287338"/>
            <a:ext cx="4248150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400" y="287338"/>
            <a:ext cx="4356100" cy="5743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44913" y="-215900"/>
            <a:ext cx="18072101" cy="734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edg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360363"/>
            <a:ext cx="8783638" cy="5688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43325" y="-215900"/>
            <a:ext cx="18072100" cy="734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 dir="in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3" y="287338"/>
            <a:ext cx="8496300" cy="579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43325" y="-215900"/>
            <a:ext cx="18072100" cy="734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825" y="287338"/>
            <a:ext cx="8601075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43325" y="-215900"/>
            <a:ext cx="18072100" cy="734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heel spokes="8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0"/>
            <a:ext cx="8769350" cy="629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287338"/>
            <a:ext cx="1836738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circl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</TotalTime>
  <Words>28</Words>
  <Application>Microsoft Office PowerPoint</Application>
  <PresentationFormat>Personnalisé</PresentationFormat>
  <Paragraphs>34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18</vt:i4>
      </vt:variant>
    </vt:vector>
  </HeadingPairs>
  <TitlesOfParts>
    <vt:vector size="24" baseType="lpstr">
      <vt:lpstr>Times New Roman</vt:lpstr>
      <vt:lpstr>Arial</vt:lpstr>
      <vt:lpstr>Microsoft YaHei</vt:lpstr>
      <vt:lpstr>Segoe UI</vt:lpstr>
      <vt:lpstr>Thème Office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Marie Claire malouine</dc:creator>
  <cp:lastModifiedBy>Marie Claire malouine</cp:lastModifiedBy>
  <cp:revision>10</cp:revision>
  <cp:lastPrinted>1601-01-01T00:00:00Z</cp:lastPrinted>
  <dcterms:created xsi:type="dcterms:W3CDTF">2015-05-17T19:22:10Z</dcterms:created>
  <dcterms:modified xsi:type="dcterms:W3CDTF">2015-05-18T13:13:35Z</dcterms:modified>
</cp:coreProperties>
</file>