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70" r:id="rId11"/>
    <p:sldId id="269" r:id="rId12"/>
    <p:sldId id="268" r:id="rId13"/>
    <p:sldId id="267" r:id="rId14"/>
    <p:sldId id="266" r:id="rId15"/>
    <p:sldId id="276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A895"/>
    <a:srgbClr val="0A0A0A"/>
    <a:srgbClr val="FFFFFF"/>
    <a:srgbClr val="311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>
        <p:scale>
          <a:sx n="75" d="100"/>
          <a:sy n="75" d="100"/>
        </p:scale>
        <p:origin x="52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B4EF-A6CD-4B2E-A1EF-18C2F472AA93}" type="datetimeFigureOut">
              <a:rPr lang="fr-FR" smtClean="0"/>
              <a:t>18/05/2015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76CAA-F230-4052-A3EA-42071D620B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5774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B4EF-A6CD-4B2E-A1EF-18C2F472AA93}" type="datetimeFigureOut">
              <a:rPr lang="fr-FR" smtClean="0"/>
              <a:t>18/05/2015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76CAA-F230-4052-A3EA-42071D620B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5319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B4EF-A6CD-4B2E-A1EF-18C2F472AA93}" type="datetimeFigureOut">
              <a:rPr lang="fr-FR" smtClean="0"/>
              <a:t>18/05/2015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76CAA-F230-4052-A3EA-42071D620B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0891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B4EF-A6CD-4B2E-A1EF-18C2F472AA93}" type="datetimeFigureOut">
              <a:rPr lang="fr-FR" smtClean="0"/>
              <a:t>18/05/2015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76CAA-F230-4052-A3EA-42071D620B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1791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B4EF-A6CD-4B2E-A1EF-18C2F472AA93}" type="datetimeFigureOut">
              <a:rPr lang="fr-FR" smtClean="0"/>
              <a:t>18/05/2015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76CAA-F230-4052-A3EA-42071D620B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4845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B4EF-A6CD-4B2E-A1EF-18C2F472AA93}" type="datetimeFigureOut">
              <a:rPr lang="fr-FR" smtClean="0"/>
              <a:t>18/05/2015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76CAA-F230-4052-A3EA-42071D620B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04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B4EF-A6CD-4B2E-A1EF-18C2F472AA93}" type="datetimeFigureOut">
              <a:rPr lang="fr-FR" smtClean="0"/>
              <a:t>18/05/2015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76CAA-F230-4052-A3EA-42071D620B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0920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B4EF-A6CD-4B2E-A1EF-18C2F472AA93}" type="datetimeFigureOut">
              <a:rPr lang="fr-FR" smtClean="0"/>
              <a:t>18/05/2015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76CAA-F230-4052-A3EA-42071D620B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883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B4EF-A6CD-4B2E-A1EF-18C2F472AA93}" type="datetimeFigureOut">
              <a:rPr lang="fr-FR" smtClean="0"/>
              <a:t>18/05/2015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76CAA-F230-4052-A3EA-42071D620B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4955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B4EF-A6CD-4B2E-A1EF-18C2F472AA93}" type="datetimeFigureOut">
              <a:rPr lang="fr-FR" smtClean="0"/>
              <a:t>18/05/2015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76CAA-F230-4052-A3EA-42071D620B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658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B4EF-A6CD-4B2E-A1EF-18C2F472AA93}" type="datetimeFigureOut">
              <a:rPr lang="fr-FR" smtClean="0"/>
              <a:t>18/05/2015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76CAA-F230-4052-A3EA-42071D620B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0531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CB4EF-A6CD-4B2E-A1EF-18C2F472AA93}" type="datetimeFigureOut">
              <a:rPr lang="fr-FR" smtClean="0"/>
              <a:t>18/05/2015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76CAA-F230-4052-A3EA-42071D620B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4193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49.JPG"/><Relationship Id="rId4" Type="http://schemas.openxmlformats.org/officeDocument/2006/relationships/image" Target="../media/image5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PN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26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846382" y="4932608"/>
            <a:ext cx="12586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 smtClean="0">
                <a:solidFill>
                  <a:srgbClr val="17A895"/>
                </a:solidFill>
                <a:latin typeface="Neou Thin" pitchFamily="2" charset="0"/>
              </a:rPr>
              <a:t>doux</a:t>
            </a:r>
            <a:endParaRPr lang="fr-FR" sz="3000" dirty="0">
              <a:solidFill>
                <a:srgbClr val="17A895"/>
              </a:solidFill>
              <a:latin typeface="Neou Thin" pitchFamily="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113883" y="4932608"/>
            <a:ext cx="13116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 smtClean="0">
                <a:solidFill>
                  <a:srgbClr val="17A895"/>
                </a:solidFill>
                <a:latin typeface="Neou Thin" pitchFamily="2" charset="0"/>
              </a:rPr>
              <a:t>froid</a:t>
            </a:r>
            <a:endParaRPr lang="fr-FR" sz="3000" dirty="0">
              <a:solidFill>
                <a:srgbClr val="17A895"/>
              </a:solidFill>
              <a:latin typeface="Neou Thin" pitchFamily="2" charset="0"/>
            </a:endParaRPr>
          </a:p>
        </p:txBody>
      </p:sp>
      <p:pic>
        <p:nvPicPr>
          <p:cNvPr id="8" name="Imag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94" y="1225900"/>
            <a:ext cx="3563620" cy="356362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721" y="1189520"/>
            <a:ext cx="3600000" cy="360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8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05" y="1189520"/>
            <a:ext cx="3600000" cy="36000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722" y="1189520"/>
            <a:ext cx="3600000" cy="3600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483301" y="4932608"/>
            <a:ext cx="19848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 smtClean="0">
                <a:solidFill>
                  <a:srgbClr val="17A895"/>
                </a:solidFill>
                <a:latin typeface="Neou Thin" pitchFamily="2" charset="0"/>
              </a:rPr>
              <a:t>Brillant</a:t>
            </a:r>
            <a:endParaRPr lang="fr-FR" sz="3000" dirty="0">
              <a:solidFill>
                <a:srgbClr val="17A895"/>
              </a:solidFill>
              <a:latin typeface="Neou Thin" pitchFamily="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218655" y="4932608"/>
            <a:ext cx="11020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 smtClean="0">
                <a:solidFill>
                  <a:srgbClr val="17A895"/>
                </a:solidFill>
                <a:latin typeface="Neou Thin" pitchFamily="2" charset="0"/>
              </a:rPr>
              <a:t>fort</a:t>
            </a:r>
            <a:endParaRPr lang="fr-FR" sz="3000" dirty="0">
              <a:solidFill>
                <a:srgbClr val="17A895"/>
              </a:solidFill>
              <a:latin typeface="Neou Thin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04" y="1189520"/>
            <a:ext cx="3600000" cy="3600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721" y="1189520"/>
            <a:ext cx="3600000" cy="360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2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722" y="1189520"/>
            <a:ext cx="3600000" cy="3600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338646" y="4932608"/>
            <a:ext cx="22741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 smtClean="0">
                <a:solidFill>
                  <a:srgbClr val="17A895"/>
                </a:solidFill>
                <a:latin typeface="Neou Thin" pitchFamily="2" charset="0"/>
              </a:rPr>
              <a:t>craquant</a:t>
            </a:r>
            <a:endParaRPr lang="fr-FR" sz="3000" dirty="0">
              <a:solidFill>
                <a:srgbClr val="17A895"/>
              </a:solidFill>
              <a:latin typeface="Neou Thin" pitchFamily="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694538" y="4932608"/>
            <a:ext cx="21503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 smtClean="0">
                <a:solidFill>
                  <a:srgbClr val="17A895"/>
                </a:solidFill>
                <a:latin typeface="Neou Thin" pitchFamily="2" charset="0"/>
              </a:rPr>
              <a:t>La luxure</a:t>
            </a:r>
            <a:endParaRPr lang="fr-FR" sz="3000" dirty="0">
              <a:solidFill>
                <a:srgbClr val="17A895"/>
              </a:solidFill>
              <a:latin typeface="Neou Thin" pitchFamily="2" charset="0"/>
            </a:endParaRPr>
          </a:p>
        </p:txBody>
      </p:sp>
      <p:pic>
        <p:nvPicPr>
          <p:cNvPr id="8" name="Imag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94" y="1189520"/>
            <a:ext cx="3563620" cy="356362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721" y="1189520"/>
            <a:ext cx="3600000" cy="360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1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05" y="1189520"/>
            <a:ext cx="3600000" cy="3600000"/>
          </a:xfrm>
        </p:spPr>
      </p:pic>
      <p:sp>
        <p:nvSpPr>
          <p:cNvPr id="6" name="ZoneTexte 5"/>
          <p:cNvSpPr txBox="1"/>
          <p:nvPr/>
        </p:nvSpPr>
        <p:spPr>
          <a:xfrm>
            <a:off x="6003412" y="4932608"/>
            <a:ext cx="9446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 smtClean="0">
                <a:solidFill>
                  <a:srgbClr val="17A895"/>
                </a:solidFill>
                <a:latin typeface="Neou Thin" pitchFamily="2" charset="0"/>
              </a:rPr>
              <a:t>mat</a:t>
            </a:r>
            <a:endParaRPr lang="fr-FR" sz="3000" dirty="0">
              <a:solidFill>
                <a:srgbClr val="17A895"/>
              </a:solidFill>
              <a:latin typeface="Neou Thin" pitchFamily="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576910" y="4932608"/>
            <a:ext cx="23855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 smtClean="0">
                <a:solidFill>
                  <a:srgbClr val="17A895"/>
                </a:solidFill>
                <a:latin typeface="Neou Thin" pitchFamily="2" charset="0"/>
              </a:rPr>
              <a:t>gourmand</a:t>
            </a:r>
            <a:endParaRPr lang="fr-FR" sz="3000" dirty="0">
              <a:solidFill>
                <a:srgbClr val="17A895"/>
              </a:solidFill>
              <a:latin typeface="Neou Thin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05" y="1189520"/>
            <a:ext cx="3600000" cy="3600000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11" y="1189520"/>
            <a:ext cx="3563620" cy="356362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9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66476" y="4932608"/>
            <a:ext cx="13821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 smtClean="0">
                <a:solidFill>
                  <a:srgbClr val="17A895"/>
                </a:solidFill>
                <a:latin typeface="Neou Thin" pitchFamily="2" charset="0"/>
              </a:rPr>
              <a:t>sucré</a:t>
            </a:r>
            <a:endParaRPr lang="fr-FR" sz="3000" dirty="0">
              <a:solidFill>
                <a:srgbClr val="17A895"/>
              </a:solidFill>
              <a:latin typeface="Neou Thin" pitchFamily="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813352" y="4924726"/>
            <a:ext cx="19127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 smtClean="0">
                <a:solidFill>
                  <a:srgbClr val="17A895"/>
                </a:solidFill>
                <a:latin typeface="Neou Thin" pitchFamily="2" charset="0"/>
              </a:rPr>
              <a:t>crémeux</a:t>
            </a:r>
            <a:endParaRPr lang="fr-FR" sz="3000" dirty="0">
              <a:solidFill>
                <a:srgbClr val="17A895"/>
              </a:solidFill>
              <a:latin typeface="Neou Thin" pitchFamily="2" charset="0"/>
            </a:endParaRPr>
          </a:p>
        </p:txBody>
      </p:sp>
      <p:pic>
        <p:nvPicPr>
          <p:cNvPr id="8" name="Imag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721" y="1225900"/>
            <a:ext cx="3563620" cy="3563620"/>
          </a:xfrm>
          <a:prstGeom prst="rect">
            <a:avLst/>
          </a:prstGeom>
        </p:spPr>
      </p:pic>
      <p:pic>
        <p:nvPicPr>
          <p:cNvPr id="9" name="Imag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94" y="1225900"/>
            <a:ext cx="3563620" cy="356362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3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fr-FR" sz="4800" dirty="0" smtClean="0">
                <a:solidFill>
                  <a:srgbClr val="17A895"/>
                </a:solidFill>
                <a:latin typeface="Neou Thin" pitchFamily="2" charset="0"/>
              </a:rPr>
              <a:t/>
            </a:r>
            <a:br>
              <a:rPr lang="fr-FR" sz="4800" dirty="0" smtClean="0">
                <a:solidFill>
                  <a:srgbClr val="17A895"/>
                </a:solidFill>
                <a:latin typeface="Neou Thin" pitchFamily="2" charset="0"/>
              </a:rPr>
            </a:br>
            <a:r>
              <a:rPr lang="fr-FR" sz="4800" dirty="0" smtClean="0">
                <a:solidFill>
                  <a:srgbClr val="17A895"/>
                </a:solidFill>
                <a:latin typeface="Neou Thin" pitchFamily="2" charset="0"/>
              </a:rPr>
              <a:t>Nos chocolats</a:t>
            </a:r>
            <a:endParaRPr lang="fr-FR" sz="4800" dirty="0">
              <a:solidFill>
                <a:srgbClr val="17A895"/>
              </a:solidFill>
              <a:latin typeface="Neou Thin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 smtClean="0">
                <a:solidFill>
                  <a:srgbClr val="17A895"/>
                </a:solidFill>
                <a:latin typeface="Neou Thin" pitchFamily="2" charset="0"/>
              </a:rPr>
              <a:t>Nature</a:t>
            </a:r>
            <a:endParaRPr lang="fr-FR" dirty="0">
              <a:solidFill>
                <a:srgbClr val="17A895"/>
              </a:solidFill>
              <a:latin typeface="Neou Thin" pitchFamily="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6" t="7000" r="29692" b="40100"/>
          <a:stretch/>
        </p:blipFill>
        <p:spPr>
          <a:xfrm>
            <a:off x="986821" y="1431381"/>
            <a:ext cx="2906974" cy="238835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1" t="25439" r="15251" b="42518"/>
          <a:stretch/>
        </p:blipFill>
        <p:spPr>
          <a:xfrm>
            <a:off x="4407373" y="2373076"/>
            <a:ext cx="4107977" cy="144666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3" t="2541" r="31685" b="6470"/>
          <a:stretch/>
        </p:blipFill>
        <p:spPr>
          <a:xfrm rot="16200000">
            <a:off x="5826742" y="2400374"/>
            <a:ext cx="1269242" cy="410797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t="17277" r="16380" b="19847"/>
          <a:stretch/>
        </p:blipFill>
        <p:spPr>
          <a:xfrm>
            <a:off x="1142231" y="4065304"/>
            <a:ext cx="2596154" cy="216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9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 smtClean="0">
                <a:solidFill>
                  <a:srgbClr val="17A895"/>
                </a:solidFill>
                <a:latin typeface="Neou Thin" pitchFamily="2" charset="0"/>
              </a:rPr>
              <a:t>L’Elégance</a:t>
            </a:r>
            <a:endParaRPr lang="fr-FR" dirty="0">
              <a:solidFill>
                <a:srgbClr val="17A895"/>
              </a:solidFill>
              <a:latin typeface="Neou Thin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8" t="19091" r="11415" b="25288"/>
          <a:stretch/>
        </p:blipFill>
        <p:spPr>
          <a:xfrm>
            <a:off x="627475" y="2088106"/>
            <a:ext cx="2880000" cy="164571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2" t="30079" r="26000" b="51989"/>
          <a:stretch/>
        </p:blipFill>
        <p:spPr>
          <a:xfrm>
            <a:off x="628650" y="3733821"/>
            <a:ext cx="2878825" cy="168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2" t="5186" r="27210" b="30729"/>
          <a:stretch/>
        </p:blipFill>
        <p:spPr>
          <a:xfrm>
            <a:off x="4304431" y="2116891"/>
            <a:ext cx="2340000" cy="239652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8" t="34847" r="24651" b="12073"/>
          <a:stretch/>
        </p:blipFill>
        <p:spPr>
          <a:xfrm>
            <a:off x="6645606" y="2116891"/>
            <a:ext cx="1869744" cy="239652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1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 smtClean="0">
                <a:solidFill>
                  <a:srgbClr val="17A895"/>
                </a:solidFill>
                <a:latin typeface="Neou Thin" pitchFamily="2" charset="0"/>
              </a:rPr>
              <a:t>Le cocon</a:t>
            </a:r>
            <a:endParaRPr lang="fr-FR" dirty="0">
              <a:solidFill>
                <a:srgbClr val="17A895"/>
              </a:solidFill>
              <a:latin typeface="Neou Thin" pitchFamily="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7" t="16674" r="22923" b="24683"/>
          <a:stretch/>
        </p:blipFill>
        <p:spPr>
          <a:xfrm>
            <a:off x="628650" y="2524835"/>
            <a:ext cx="2520000" cy="224256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9" t="17882" r="15702" b="18638"/>
          <a:stretch/>
        </p:blipFill>
        <p:spPr>
          <a:xfrm>
            <a:off x="5663820" y="1924335"/>
            <a:ext cx="2520000" cy="190359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4" t="28462" r="13976" b="20596"/>
          <a:stretch/>
        </p:blipFill>
        <p:spPr>
          <a:xfrm>
            <a:off x="5663820" y="3827932"/>
            <a:ext cx="2524837" cy="229991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8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 smtClean="0">
                <a:solidFill>
                  <a:srgbClr val="17A895"/>
                </a:solidFill>
                <a:latin typeface="Neou Thin" pitchFamily="2" charset="0"/>
              </a:rPr>
              <a:t>Autres prototypes</a:t>
            </a:r>
            <a:endParaRPr lang="fr-FR" dirty="0">
              <a:solidFill>
                <a:srgbClr val="17A895"/>
              </a:solidFill>
              <a:latin typeface="Neou Thin" pitchFamily="2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6" t="12441" b="15615"/>
          <a:stretch/>
        </p:blipFill>
        <p:spPr>
          <a:xfrm>
            <a:off x="628650" y="2388360"/>
            <a:ext cx="1974393" cy="2232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6" t="21812" r="18024" b="6244"/>
          <a:stretch/>
        </p:blipFill>
        <p:spPr>
          <a:xfrm>
            <a:off x="2603041" y="2388360"/>
            <a:ext cx="1359831" cy="2232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4" t="12742" r="27738" b="6850"/>
          <a:stretch/>
        </p:blipFill>
        <p:spPr>
          <a:xfrm>
            <a:off x="3962873" y="2388360"/>
            <a:ext cx="1283819" cy="2232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0" t="1756" r="59633" b="70654"/>
          <a:stretch/>
        </p:blipFill>
        <p:spPr>
          <a:xfrm>
            <a:off x="5246692" y="2388360"/>
            <a:ext cx="2355452" cy="22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6" t="1054" r="15111" b="58571"/>
          <a:stretch/>
        </p:blipFill>
        <p:spPr>
          <a:xfrm>
            <a:off x="7602144" y="2388360"/>
            <a:ext cx="817352" cy="22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fr-FR" sz="4800" dirty="0" smtClean="0">
                <a:solidFill>
                  <a:srgbClr val="17A895"/>
                </a:solidFill>
                <a:latin typeface="Neou Thin" pitchFamily="2" charset="0"/>
              </a:rPr>
              <a:t/>
            </a:r>
            <a:br>
              <a:rPr lang="fr-FR" sz="4800" dirty="0" smtClean="0">
                <a:solidFill>
                  <a:srgbClr val="17A895"/>
                </a:solidFill>
                <a:latin typeface="Neou Thin" pitchFamily="2" charset="0"/>
              </a:rPr>
            </a:br>
            <a:r>
              <a:rPr lang="fr-FR" sz="4800" dirty="0" smtClean="0">
                <a:solidFill>
                  <a:srgbClr val="17A895"/>
                </a:solidFill>
                <a:latin typeface="Neou Thin" pitchFamily="2" charset="0"/>
              </a:rPr>
              <a:t/>
            </a:r>
            <a:br>
              <a:rPr lang="fr-FR" sz="4800" dirty="0" smtClean="0">
                <a:solidFill>
                  <a:srgbClr val="17A895"/>
                </a:solidFill>
                <a:latin typeface="Neou Thin" pitchFamily="2" charset="0"/>
              </a:rPr>
            </a:br>
            <a:r>
              <a:rPr lang="fr-FR" sz="4800" dirty="0" smtClean="0">
                <a:solidFill>
                  <a:srgbClr val="17A895"/>
                </a:solidFill>
                <a:latin typeface="Neou Thin" pitchFamily="2" charset="0"/>
              </a:rPr>
              <a:t>Notre projet</a:t>
            </a:r>
            <a:endParaRPr lang="fr-FR" sz="4800" dirty="0">
              <a:solidFill>
                <a:srgbClr val="17A895"/>
              </a:solidFill>
              <a:latin typeface="Neou Thin" pitchFamily="2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0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 smtClean="0">
                <a:solidFill>
                  <a:srgbClr val="17A895"/>
                </a:solidFill>
                <a:latin typeface="Neou Thin" pitchFamily="2" charset="0"/>
              </a:rPr>
              <a:t>Notre vitrine pour la saison printemps-été</a:t>
            </a:r>
            <a:endParaRPr lang="fr-FR" dirty="0">
              <a:solidFill>
                <a:srgbClr val="17A895"/>
              </a:solidFill>
              <a:latin typeface="Neou Thin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50" y="1690689"/>
            <a:ext cx="3960000" cy="3960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979" y="1690689"/>
            <a:ext cx="3960000" cy="396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5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79" y="1690689"/>
            <a:ext cx="3960000" cy="396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979" y="1690689"/>
            <a:ext cx="396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52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16" y="1304323"/>
            <a:ext cx="432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2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 smtClean="0">
                <a:solidFill>
                  <a:srgbClr val="17A895"/>
                </a:solidFill>
                <a:latin typeface="Neou Thin" pitchFamily="2" charset="0"/>
              </a:rPr>
              <a:t>Références</a:t>
            </a:r>
            <a:endParaRPr lang="fr-FR" dirty="0">
              <a:solidFill>
                <a:srgbClr val="17A895"/>
              </a:solidFill>
              <a:latin typeface="Neou Thin" pitchFamily="2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28" y="1593859"/>
            <a:ext cx="2880000" cy="3840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235976" y="5433859"/>
            <a:ext cx="2794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17A895"/>
                </a:solidFill>
                <a:latin typeface="Neou Thin" pitchFamily="2" charset="0"/>
              </a:rPr>
              <a:t>Guerlain</a:t>
            </a:r>
            <a:endParaRPr lang="fr-FR" dirty="0">
              <a:solidFill>
                <a:srgbClr val="17A895"/>
              </a:solidFill>
              <a:latin typeface="Neou Thin" pitchFamily="2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539" y="1593859"/>
            <a:ext cx="2813400" cy="37512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397128" y="5803191"/>
            <a:ext cx="2794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17A895"/>
                </a:solidFill>
                <a:latin typeface="Neou Thin" pitchFamily="2" charset="0"/>
              </a:rPr>
              <a:t>Septembre 2009</a:t>
            </a:r>
            <a:endParaRPr lang="fr-FR" dirty="0">
              <a:solidFill>
                <a:srgbClr val="17A895"/>
              </a:solidFill>
              <a:latin typeface="Neou Thin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989539" y="5803191"/>
            <a:ext cx="2794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17A895"/>
                </a:solidFill>
                <a:latin typeface="Neou Thin" pitchFamily="2" charset="0"/>
              </a:rPr>
              <a:t>2013</a:t>
            </a:r>
            <a:endParaRPr lang="fr-FR" dirty="0">
              <a:solidFill>
                <a:srgbClr val="17A895"/>
              </a:solidFill>
              <a:latin typeface="Neou Thin" pitchFamily="2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5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79" y="1677321"/>
            <a:ext cx="5622407" cy="37512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7" b="14554"/>
          <a:stretch/>
        </p:blipFill>
        <p:spPr>
          <a:xfrm>
            <a:off x="5967786" y="1678661"/>
            <a:ext cx="2880000" cy="374986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235031" y="5447915"/>
            <a:ext cx="417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17A895"/>
                </a:solidFill>
                <a:latin typeface="Neou Thin" pitchFamily="2" charset="0"/>
              </a:rPr>
              <a:t>Printemps, mars 2010</a:t>
            </a:r>
            <a:endParaRPr lang="fr-FR" dirty="0">
              <a:solidFill>
                <a:srgbClr val="17A895"/>
              </a:solidFill>
              <a:latin typeface="Neou Thin" pitchFamily="2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0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547" y="1663102"/>
            <a:ext cx="5622407" cy="37512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128199" y="5432356"/>
            <a:ext cx="417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17A895"/>
                </a:solidFill>
                <a:latin typeface="Neou Thin" pitchFamily="2" charset="0"/>
              </a:rPr>
              <a:t>Hermès, Février 2012</a:t>
            </a:r>
            <a:endParaRPr lang="fr-FR" dirty="0">
              <a:solidFill>
                <a:srgbClr val="17A895"/>
              </a:solidFill>
              <a:latin typeface="Neou Thin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fr-FR" sz="4800" dirty="0" smtClean="0">
                <a:solidFill>
                  <a:srgbClr val="311805"/>
                </a:solidFill>
                <a:latin typeface="Neou Thin" pitchFamily="2" charset="0"/>
              </a:rPr>
              <a:t/>
            </a:r>
            <a:br>
              <a:rPr lang="fr-FR" sz="4800" dirty="0" smtClean="0">
                <a:solidFill>
                  <a:srgbClr val="311805"/>
                </a:solidFill>
                <a:latin typeface="Neou Thin" pitchFamily="2" charset="0"/>
              </a:rPr>
            </a:br>
            <a:r>
              <a:rPr lang="fr-FR" sz="4800" dirty="0" smtClean="0">
                <a:solidFill>
                  <a:srgbClr val="17A895"/>
                </a:solidFill>
                <a:latin typeface="Neou Thin" pitchFamily="2" charset="0"/>
              </a:rPr>
              <a:t>Le chocolat:</a:t>
            </a:r>
            <a:br>
              <a:rPr lang="fr-FR" sz="4800" dirty="0" smtClean="0">
                <a:solidFill>
                  <a:srgbClr val="17A895"/>
                </a:solidFill>
                <a:latin typeface="Neou Thin" pitchFamily="2" charset="0"/>
              </a:rPr>
            </a:br>
            <a:r>
              <a:rPr lang="fr-FR" sz="4800" dirty="0" smtClean="0">
                <a:solidFill>
                  <a:srgbClr val="17A895"/>
                </a:solidFill>
                <a:latin typeface="Neou Thin" pitchFamily="2" charset="0"/>
              </a:rPr>
              <a:t>Qu’est-ce que c’est?</a:t>
            </a:r>
            <a:endParaRPr lang="fr-FR" sz="4800" dirty="0">
              <a:solidFill>
                <a:srgbClr val="17A895"/>
              </a:solidFill>
              <a:latin typeface="Neou Thin" pitchFamily="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6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 smtClean="0">
                <a:solidFill>
                  <a:srgbClr val="17A895"/>
                </a:solidFill>
                <a:latin typeface="Neou Thin" pitchFamily="2" charset="0"/>
              </a:rPr>
              <a:t>Les chocolats de Patrick Roger</a:t>
            </a:r>
            <a:endParaRPr lang="fr-FR" dirty="0">
              <a:solidFill>
                <a:srgbClr val="17A895"/>
              </a:solidFill>
              <a:latin typeface="Neou Thin" pitchFamily="2" charset="0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090" y="2072482"/>
            <a:ext cx="1047750" cy="1543050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76" y="2072482"/>
            <a:ext cx="1047750" cy="15430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33" y="2072482"/>
            <a:ext cx="1047750" cy="154305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447" y="2072482"/>
            <a:ext cx="1047750" cy="15430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023" y="1967639"/>
            <a:ext cx="1047750" cy="154305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380" y="2072482"/>
            <a:ext cx="1047750" cy="15430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74" y="3661804"/>
            <a:ext cx="1047750" cy="26289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07" y="4309504"/>
            <a:ext cx="1047750" cy="19812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965" y="4309504"/>
            <a:ext cx="1047750" cy="19812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41"/>
          <a:stretch/>
        </p:blipFill>
        <p:spPr>
          <a:xfrm>
            <a:off x="5170898" y="3806971"/>
            <a:ext cx="1397000" cy="248373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505" y="4263163"/>
            <a:ext cx="1047750" cy="19812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6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2" t="8184" r="7434" b="10354"/>
          <a:stretch/>
        </p:blipFill>
        <p:spPr>
          <a:xfrm>
            <a:off x="592429" y="698661"/>
            <a:ext cx="4095482" cy="314244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3" t="10189" r="17623" b="8018"/>
          <a:stretch/>
        </p:blipFill>
        <p:spPr>
          <a:xfrm>
            <a:off x="5306095" y="698661"/>
            <a:ext cx="3284113" cy="31428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971208" y="4109676"/>
            <a:ext cx="1433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17A895"/>
                </a:solidFill>
                <a:latin typeface="Neou Thin" pitchFamily="2" charset="0"/>
              </a:rPr>
              <a:t>Mai 2015</a:t>
            </a:r>
            <a:endParaRPr lang="fr-FR" sz="2000" dirty="0">
              <a:solidFill>
                <a:srgbClr val="17A895"/>
              </a:solidFill>
              <a:latin typeface="Neou Thi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4170" y="478678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i="1" dirty="0">
                <a:solidFill>
                  <a:schemeClr val="accent2">
                    <a:lumMod val="50000"/>
                  </a:schemeClr>
                </a:solidFill>
                <a:latin typeface="Neou Thin" pitchFamily="2" charset="0"/>
              </a:rPr>
              <a:t>Petit pot de muguet délicat, composé de noisettes entières et recouvertes d’un succulent praliné.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662151" y="464828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dirty="0">
                <a:solidFill>
                  <a:schemeClr val="accent2">
                    <a:lumMod val="50000"/>
                  </a:schemeClr>
                </a:solidFill>
                <a:latin typeface="Neou Thin" pitchFamily="2" charset="0"/>
              </a:rPr>
              <a:t>Pavé praliné </a:t>
            </a:r>
            <a:r>
              <a:rPr lang="fr-FR" dirty="0" smtClean="0">
                <a:solidFill>
                  <a:schemeClr val="accent2">
                    <a:lumMod val="50000"/>
                  </a:schemeClr>
                </a:solidFill>
                <a:latin typeface="Neou Thin" pitchFamily="2" charset="0"/>
              </a:rPr>
              <a:t>de 600gr</a:t>
            </a:r>
            <a:r>
              <a:rPr lang="fr-FR" i="1" dirty="0">
                <a:solidFill>
                  <a:schemeClr val="accent2">
                    <a:lumMod val="50000"/>
                  </a:schemeClr>
                </a:solidFill>
                <a:latin typeface="Neou Thin" pitchFamily="2" charset="0"/>
              </a:rPr>
              <a:t/>
            </a:r>
            <a:br>
              <a:rPr lang="fr-FR" i="1" dirty="0">
                <a:solidFill>
                  <a:schemeClr val="accent2">
                    <a:lumMod val="50000"/>
                  </a:schemeClr>
                </a:solidFill>
                <a:latin typeface="Neou Thin" pitchFamily="2" charset="0"/>
              </a:rPr>
            </a:br>
            <a:r>
              <a:rPr lang="fr-FR" i="1" dirty="0">
                <a:solidFill>
                  <a:schemeClr val="accent2">
                    <a:lumMod val="50000"/>
                  </a:schemeClr>
                </a:solidFill>
                <a:latin typeface="Neou Thin" pitchFamily="2" charset="0"/>
              </a:rPr>
              <a:t>Ce pavé est constellé en son centre d’éclats de rochers praliné et d’amandes entières et enrobé de chocolat noir</a:t>
            </a:r>
            <a:r>
              <a:rPr lang="fr-FR" i="1" dirty="0" smtClean="0">
                <a:solidFill>
                  <a:schemeClr val="accent2">
                    <a:lumMod val="50000"/>
                  </a:schemeClr>
                </a:solidFill>
                <a:latin typeface="Neou Thin" pitchFamily="2" charset="0"/>
              </a:rPr>
              <a:t>.</a:t>
            </a:r>
            <a:endParaRPr lang="fr-FR" i="1" dirty="0">
              <a:solidFill>
                <a:schemeClr val="accent2">
                  <a:lumMod val="50000"/>
                </a:schemeClr>
              </a:solidFill>
              <a:latin typeface="Neou Thin" pitchFamily="2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7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150139"/>
            <a:ext cx="5334000" cy="20955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542216"/>
            <a:ext cx="5334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2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fr-FR" sz="4800" dirty="0" smtClean="0">
                <a:solidFill>
                  <a:srgbClr val="311805"/>
                </a:solidFill>
                <a:latin typeface="Neou Thin" pitchFamily="2" charset="0"/>
              </a:rPr>
              <a:t/>
            </a:r>
            <a:br>
              <a:rPr lang="fr-FR" sz="4800" dirty="0" smtClean="0">
                <a:solidFill>
                  <a:srgbClr val="311805"/>
                </a:solidFill>
                <a:latin typeface="Neou Thin" pitchFamily="2" charset="0"/>
              </a:rPr>
            </a:br>
            <a:r>
              <a:rPr lang="fr-FR" sz="4800" dirty="0" smtClean="0">
                <a:solidFill>
                  <a:srgbClr val="17A895"/>
                </a:solidFill>
                <a:latin typeface="Neou Thin" pitchFamily="2" charset="0"/>
              </a:rPr>
              <a:t>Nos expérimentations sur le chocolat</a:t>
            </a:r>
            <a:endParaRPr lang="fr-FR" sz="4800" dirty="0">
              <a:solidFill>
                <a:srgbClr val="17A895"/>
              </a:solidFill>
              <a:latin typeface="Neou Thin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0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3" t="35216" r="37535" b="2813"/>
          <a:stretch/>
        </p:blipFill>
        <p:spPr>
          <a:xfrm>
            <a:off x="4905759" y="2041835"/>
            <a:ext cx="3627608" cy="31896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33035" r="30146" b="3904"/>
          <a:stretch/>
        </p:blipFill>
        <p:spPr>
          <a:xfrm>
            <a:off x="699467" y="2040835"/>
            <a:ext cx="4206292" cy="31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5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05" y="1189520"/>
            <a:ext cx="3600000" cy="36000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722" y="1189520"/>
            <a:ext cx="3600000" cy="3600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652804" y="4932608"/>
            <a:ext cx="16458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 smtClean="0">
                <a:solidFill>
                  <a:srgbClr val="17A895"/>
                </a:solidFill>
                <a:latin typeface="Neou Thin" pitchFamily="2" charset="0"/>
              </a:rPr>
              <a:t>Soyeux</a:t>
            </a:r>
            <a:endParaRPr lang="fr-FR" sz="3000" dirty="0">
              <a:solidFill>
                <a:srgbClr val="17A895"/>
              </a:solidFill>
              <a:latin typeface="Neou Thin" pitchFamily="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363183" y="4932608"/>
            <a:ext cx="8130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 smtClean="0">
                <a:solidFill>
                  <a:srgbClr val="17A895"/>
                </a:solidFill>
                <a:latin typeface="Neou Thin" pitchFamily="2" charset="0"/>
              </a:rPr>
              <a:t>fin</a:t>
            </a:r>
            <a:endParaRPr lang="fr-FR" sz="3000" dirty="0">
              <a:solidFill>
                <a:srgbClr val="17A895"/>
              </a:solidFill>
              <a:latin typeface="Neou Thin" pitchFamily="2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8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</TotalTime>
  <Words>65</Words>
  <Application>Microsoft Office PowerPoint</Application>
  <PresentationFormat>Affichage à l'écran (4:3)</PresentationFormat>
  <Paragraphs>31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Neou Thin</vt:lpstr>
      <vt:lpstr>Thème Office</vt:lpstr>
      <vt:lpstr>Présentation PowerPoint</vt:lpstr>
      <vt:lpstr>Présentation PowerPoint</vt:lpstr>
      <vt:lpstr>Présentation PowerPoint</vt:lpstr>
      <vt:lpstr>Les chocolats de Patrick Roger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Nature</vt:lpstr>
      <vt:lpstr>L’Elégance</vt:lpstr>
      <vt:lpstr>Le cocon</vt:lpstr>
      <vt:lpstr>Autres prototypes</vt:lpstr>
      <vt:lpstr>Notre vitrine pour la saison printemps-été</vt:lpstr>
      <vt:lpstr>Présentation PowerPoint</vt:lpstr>
      <vt:lpstr>Présentation PowerPoint</vt:lpstr>
      <vt:lpstr>Références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Hélène SHAO</dc:creator>
  <cp:lastModifiedBy>Hélène SHAO</cp:lastModifiedBy>
  <cp:revision>16</cp:revision>
  <dcterms:created xsi:type="dcterms:W3CDTF">2015-05-18T18:45:08Z</dcterms:created>
  <dcterms:modified xsi:type="dcterms:W3CDTF">2015-05-18T21:52:19Z</dcterms:modified>
</cp:coreProperties>
</file>