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1" r:id="rId4"/>
  </p:sldMasterIdLst>
  <p:notesMasterIdLst>
    <p:notesMasterId r:id="rId65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</p:sldIdLst>
  <p:sldSz cx="10080625" cy="6300788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VBCMFHQTjAhQMJyKURb7yQ==" hashData="Ef0weWZHyoRfH/1fUt/SRHcNtD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462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5122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4ECF31BA-F87B-4D48-8E20-64EA0C29DF9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4800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5226BD8-5996-4BFF-B5F5-B0AEBC4968C8}" type="slidenum">
              <a:rPr lang="fr-FR"/>
              <a:pPr/>
              <a:t>1</a:t>
            </a:fld>
            <a:endParaRPr lang="fr-FR"/>
          </a:p>
        </p:txBody>
      </p:sp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514CDAA-BC21-467B-A6E5-7AC795687E33}" type="slidenum">
              <a:rPr lang="fr-FR"/>
              <a:pPr/>
              <a:t>2</a:t>
            </a:fld>
            <a:endParaRPr lang="fr-FR"/>
          </a:p>
        </p:txBody>
      </p:sp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86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511FB2B-3294-4839-860F-09453827B622}" type="slidenum">
              <a:rPr lang="fr-FR"/>
              <a:pPr/>
              <a:t>3</a:t>
            </a:fld>
            <a:endParaRPr lang="fr-FR"/>
          </a:p>
        </p:txBody>
      </p:sp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C6826B6-8F3A-47EB-A10C-8A072479A827}" type="slidenum">
              <a:rPr lang="fr-FR"/>
              <a:pPr/>
              <a:t>4</a:t>
            </a:fld>
            <a:endParaRPr lang="fr-FR"/>
          </a:p>
        </p:txBody>
      </p:sp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06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9CFADCA-2C97-45BD-B68A-74F34EFF30B2}" type="slidenum">
              <a:rPr lang="fr-FR"/>
              <a:pPr/>
              <a:t>5</a:t>
            </a:fld>
            <a:endParaRPr lang="fr-FR"/>
          </a:p>
        </p:txBody>
      </p:sp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C69FB14-5996-4324-B57E-41A9CF60739F}" type="slidenum">
              <a:rPr lang="fr-FR"/>
              <a:pPr/>
              <a:t>6</a:t>
            </a:fld>
            <a:endParaRPr lang="fr-FR"/>
          </a:p>
        </p:txBody>
      </p:sp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B1E8525-177F-4F36-8557-D9F32E33AEC3}" type="slidenum">
              <a:rPr lang="fr-FR"/>
              <a:pPr/>
              <a:t>7</a:t>
            </a:fld>
            <a:endParaRPr lang="fr-FR"/>
          </a:p>
        </p:txBody>
      </p:sp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7606BC4-0F9A-4620-97DF-87C1E9B6AC57}" type="slidenum">
              <a:rPr lang="fr-FR"/>
              <a:pPr/>
              <a:t>8</a:t>
            </a:fld>
            <a:endParaRPr lang="fr-FR"/>
          </a:p>
        </p:txBody>
      </p:sp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47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ACF2955-B78C-4840-BB0E-1F7A08F0F7C2}" type="slidenum">
              <a:rPr lang="fr-FR"/>
              <a:pPr/>
              <a:t>9</a:t>
            </a:fld>
            <a:endParaRPr lang="fr-FR"/>
          </a:p>
        </p:txBody>
      </p:sp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57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4276FDB-FFA6-4059-8796-6275D81ACBEA}" type="slidenum">
              <a:rPr lang="fr-FR"/>
              <a:pPr/>
              <a:t>10</a:t>
            </a:fld>
            <a:endParaRPr lang="fr-FR"/>
          </a:p>
        </p:txBody>
      </p:sp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68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17EBDBD-4910-417B-BFEA-1932EA129779}" type="slidenum">
              <a:rPr lang="fr-FR"/>
              <a:pPr/>
              <a:t>11</a:t>
            </a:fld>
            <a:endParaRPr lang="fr-FR"/>
          </a:p>
        </p:txBody>
      </p:sp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78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8236973-4771-4233-A5FA-15229FBEDF09}" type="slidenum">
              <a:rPr lang="fr-FR"/>
              <a:pPr/>
              <a:t>12</a:t>
            </a:fld>
            <a:endParaRPr lang="fr-FR"/>
          </a:p>
        </p:txBody>
      </p:sp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88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AE4ADA6-2A46-4491-88F4-2AC9533C3FB5}" type="slidenum">
              <a:rPr lang="fr-FR"/>
              <a:pPr/>
              <a:t>13</a:t>
            </a:fld>
            <a:endParaRPr lang="fr-FR"/>
          </a:p>
        </p:txBody>
      </p:sp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98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0507CDC-6A0C-4AC1-BFE5-F3BDB5C6B1CE}" type="slidenum">
              <a:rPr lang="fr-FR"/>
              <a:pPr/>
              <a:t>14</a:t>
            </a:fld>
            <a:endParaRPr lang="fr-FR"/>
          </a:p>
        </p:txBody>
      </p:sp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08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A11604F-7475-4DEE-B750-34E2331E9F75}" type="slidenum">
              <a:rPr lang="fr-FR"/>
              <a:pPr/>
              <a:t>15</a:t>
            </a:fld>
            <a:endParaRPr lang="fr-FR"/>
          </a:p>
        </p:txBody>
      </p:sp>
      <p:sp>
        <p:nvSpPr>
          <p:cNvPr id="819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4019AC9-83A1-47C8-8872-3DFD35204A37}" type="slidenum">
              <a:rPr lang="fr-FR"/>
              <a:pPr/>
              <a:t>16</a:t>
            </a:fld>
            <a:endParaRPr lang="fr-FR"/>
          </a:p>
        </p:txBody>
      </p:sp>
      <p:sp>
        <p:nvSpPr>
          <p:cNvPr id="829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29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D54462B-50F7-4BA6-B091-2A75B97C6673}" type="slidenum">
              <a:rPr lang="fr-FR"/>
              <a:pPr/>
              <a:t>17</a:t>
            </a:fld>
            <a:endParaRPr lang="fr-FR"/>
          </a:p>
        </p:txBody>
      </p:sp>
      <p:sp>
        <p:nvSpPr>
          <p:cNvPr id="839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39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DD9A895-64DB-41CA-8894-1D70981B7C9E}" type="slidenum">
              <a:rPr lang="fr-FR"/>
              <a:pPr/>
              <a:t>18</a:t>
            </a:fld>
            <a:endParaRPr lang="fr-FR"/>
          </a:p>
        </p:txBody>
      </p:sp>
      <p:sp>
        <p:nvSpPr>
          <p:cNvPr id="849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49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BCE5125-C812-45E1-930A-C54E1B0C3F77}" type="slidenum">
              <a:rPr lang="fr-FR"/>
              <a:pPr/>
              <a:t>19</a:t>
            </a:fld>
            <a:endParaRPr lang="fr-FR"/>
          </a:p>
        </p:txBody>
      </p:sp>
      <p:sp>
        <p:nvSpPr>
          <p:cNvPr id="860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60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7E91DAA-C6E5-4B40-A804-ED960F75FCF2}" type="slidenum">
              <a:rPr lang="fr-FR"/>
              <a:pPr/>
              <a:t>20</a:t>
            </a:fld>
            <a:endParaRPr lang="fr-FR"/>
          </a:p>
        </p:txBody>
      </p:sp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662E2B9-30F6-427E-9D97-6E4CFB1AD7E0}" type="slidenum">
              <a:rPr lang="fr-FR"/>
              <a:pPr/>
              <a:t>21</a:t>
            </a:fld>
            <a:endParaRPr lang="fr-FR"/>
          </a:p>
        </p:txBody>
      </p:sp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04C890B-D881-4F3D-92C4-40FD4A39E7B4}" type="slidenum">
              <a:rPr lang="fr-FR"/>
              <a:pPr/>
              <a:t>22</a:t>
            </a:fld>
            <a:endParaRPr lang="fr-FR"/>
          </a:p>
        </p:txBody>
      </p:sp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90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99233CB-40E0-4989-8FB5-FF2239FCBE25}" type="slidenum">
              <a:rPr lang="fr-FR"/>
              <a:pPr/>
              <a:t>23</a:t>
            </a:fld>
            <a:endParaRPr lang="fr-FR"/>
          </a:p>
        </p:txBody>
      </p:sp>
      <p:sp>
        <p:nvSpPr>
          <p:cNvPr id="901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01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62AD29B-346B-49F0-929F-1063AA85A86A}" type="slidenum">
              <a:rPr lang="fr-FR"/>
              <a:pPr/>
              <a:t>24</a:t>
            </a:fld>
            <a:endParaRPr lang="fr-FR"/>
          </a:p>
        </p:txBody>
      </p:sp>
      <p:sp>
        <p:nvSpPr>
          <p:cNvPr id="911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11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5F973ED-05AD-4113-AAEB-04A56CA16F28}" type="slidenum">
              <a:rPr lang="fr-FR"/>
              <a:pPr/>
              <a:t>25</a:t>
            </a:fld>
            <a:endParaRPr lang="fr-FR"/>
          </a:p>
        </p:txBody>
      </p:sp>
      <p:sp>
        <p:nvSpPr>
          <p:cNvPr id="921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1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0089BB9-A98A-4A48-B67A-65953EBC8BA3}" type="slidenum">
              <a:rPr lang="fr-FR"/>
              <a:pPr/>
              <a:t>26</a:t>
            </a:fld>
            <a:endParaRPr lang="fr-FR"/>
          </a:p>
        </p:txBody>
      </p:sp>
      <p:sp>
        <p:nvSpPr>
          <p:cNvPr id="931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31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46E949B-4280-4FD3-BAD0-F0292D58C9EF}" type="slidenum">
              <a:rPr lang="fr-FR"/>
              <a:pPr/>
              <a:t>27</a:t>
            </a:fld>
            <a:endParaRPr lang="fr-FR"/>
          </a:p>
        </p:txBody>
      </p:sp>
      <p:sp>
        <p:nvSpPr>
          <p:cNvPr id="942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42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77CFD2B-95AC-43CA-8F68-EEA22E7B0434}" type="slidenum">
              <a:rPr lang="fr-FR"/>
              <a:pPr/>
              <a:t>28</a:t>
            </a:fld>
            <a:endParaRPr lang="fr-FR"/>
          </a:p>
        </p:txBody>
      </p:sp>
      <p:sp>
        <p:nvSpPr>
          <p:cNvPr id="952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52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D696972-755A-490F-A644-FB91E34A2E8C}" type="slidenum">
              <a:rPr lang="fr-FR"/>
              <a:pPr/>
              <a:t>29</a:t>
            </a:fld>
            <a:endParaRPr lang="fr-FR"/>
          </a:p>
        </p:txBody>
      </p:sp>
      <p:sp>
        <p:nvSpPr>
          <p:cNvPr id="962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62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3F0F797-0797-4514-8613-DA0BEE6C7935}" type="slidenum">
              <a:rPr lang="fr-FR"/>
              <a:pPr/>
              <a:t>30</a:t>
            </a:fld>
            <a:endParaRPr lang="fr-FR"/>
          </a:p>
        </p:txBody>
      </p:sp>
      <p:sp>
        <p:nvSpPr>
          <p:cNvPr id="972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72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A72D415-113A-4A8D-9DC5-302286EA28F2}" type="slidenum">
              <a:rPr lang="fr-FR"/>
              <a:pPr/>
              <a:t>31</a:t>
            </a:fld>
            <a:endParaRPr lang="fr-FR"/>
          </a:p>
        </p:txBody>
      </p:sp>
      <p:sp>
        <p:nvSpPr>
          <p:cNvPr id="983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83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CBE88E6-9857-48AD-B181-213219CCF21D}" type="slidenum">
              <a:rPr lang="fr-FR"/>
              <a:pPr/>
              <a:t>32</a:t>
            </a:fld>
            <a:endParaRPr lang="fr-FR"/>
          </a:p>
        </p:txBody>
      </p:sp>
      <p:sp>
        <p:nvSpPr>
          <p:cNvPr id="993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93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234B774-87B5-42E1-B4B8-F295584A1C30}" type="slidenum">
              <a:rPr lang="fr-FR"/>
              <a:pPr/>
              <a:t>33</a:t>
            </a:fld>
            <a:endParaRPr lang="fr-FR"/>
          </a:p>
        </p:txBody>
      </p:sp>
      <p:sp>
        <p:nvSpPr>
          <p:cNvPr id="1003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03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F257C31-AD94-4EED-B0CB-AFB222FB2FA5}" type="slidenum">
              <a:rPr lang="fr-FR"/>
              <a:pPr/>
              <a:t>34</a:t>
            </a:fld>
            <a:endParaRPr lang="fr-FR"/>
          </a:p>
        </p:txBody>
      </p:sp>
      <p:sp>
        <p:nvSpPr>
          <p:cNvPr id="1013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13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7199223-8AB6-4B6E-9254-FBD04D50F2BD}" type="slidenum">
              <a:rPr lang="fr-FR"/>
              <a:pPr/>
              <a:t>35</a:t>
            </a:fld>
            <a:endParaRPr lang="fr-FR"/>
          </a:p>
        </p:txBody>
      </p:sp>
      <p:sp>
        <p:nvSpPr>
          <p:cNvPr id="1024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E74DD14-4930-417F-A80F-BE9C5E0C1288}" type="slidenum">
              <a:rPr lang="fr-FR"/>
              <a:pPr/>
              <a:t>36</a:t>
            </a:fld>
            <a:endParaRPr lang="fr-FR"/>
          </a:p>
        </p:txBody>
      </p:sp>
      <p:sp>
        <p:nvSpPr>
          <p:cNvPr id="1034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34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D175FF1-A5A8-4D0C-B38B-A576FDB023A6}" type="slidenum">
              <a:rPr lang="fr-FR"/>
              <a:pPr/>
              <a:t>37</a:t>
            </a:fld>
            <a:endParaRPr lang="fr-FR"/>
          </a:p>
        </p:txBody>
      </p:sp>
      <p:sp>
        <p:nvSpPr>
          <p:cNvPr id="1044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44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B0BC760-0992-45CD-94C1-524A47B0A67E}" type="slidenum">
              <a:rPr lang="fr-FR"/>
              <a:pPr/>
              <a:t>38</a:t>
            </a:fld>
            <a:endParaRPr lang="fr-FR"/>
          </a:p>
        </p:txBody>
      </p:sp>
      <p:sp>
        <p:nvSpPr>
          <p:cNvPr id="1054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54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D0236A9-33E3-4129-80D3-345CC75742C9}" type="slidenum">
              <a:rPr lang="fr-FR"/>
              <a:pPr/>
              <a:t>39</a:t>
            </a:fld>
            <a:endParaRPr lang="fr-FR"/>
          </a:p>
        </p:txBody>
      </p:sp>
      <p:sp>
        <p:nvSpPr>
          <p:cNvPr id="1064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64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8AD06F4-2C42-407A-8760-8DC8C0966B12}" type="slidenum">
              <a:rPr lang="fr-FR"/>
              <a:pPr/>
              <a:t>40</a:t>
            </a:fld>
            <a:endParaRPr lang="fr-FR"/>
          </a:p>
        </p:txBody>
      </p:sp>
      <p:sp>
        <p:nvSpPr>
          <p:cNvPr id="1075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75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400A257-4B6F-4AFB-8879-81F6121F5A55}" type="slidenum">
              <a:rPr lang="fr-FR"/>
              <a:pPr/>
              <a:t>41</a:t>
            </a:fld>
            <a:endParaRPr lang="fr-FR"/>
          </a:p>
        </p:txBody>
      </p:sp>
      <p:sp>
        <p:nvSpPr>
          <p:cNvPr id="1085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85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5FBFD04-E7F3-4ACB-B084-E1485C0CAC02}" type="slidenum">
              <a:rPr lang="fr-FR"/>
              <a:pPr/>
              <a:t>42</a:t>
            </a:fld>
            <a:endParaRPr lang="fr-FR"/>
          </a:p>
        </p:txBody>
      </p:sp>
      <p:sp>
        <p:nvSpPr>
          <p:cNvPr id="1095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95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19C3C39-A831-484F-9D9D-F1CD6643C655}" type="slidenum">
              <a:rPr lang="fr-FR"/>
              <a:pPr/>
              <a:t>43</a:t>
            </a:fld>
            <a:endParaRPr lang="fr-FR"/>
          </a:p>
        </p:txBody>
      </p:sp>
      <p:sp>
        <p:nvSpPr>
          <p:cNvPr id="1105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05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0D2593B-0793-4479-9C82-69C3EAAC0940}" type="slidenum">
              <a:rPr lang="fr-FR"/>
              <a:pPr/>
              <a:t>44</a:t>
            </a:fld>
            <a:endParaRPr lang="fr-FR"/>
          </a:p>
        </p:txBody>
      </p:sp>
      <p:sp>
        <p:nvSpPr>
          <p:cNvPr id="1116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16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1116CD4-D6F4-43C6-A563-ED24F9D2C108}" type="slidenum">
              <a:rPr lang="fr-FR"/>
              <a:pPr/>
              <a:t>45</a:t>
            </a:fld>
            <a:endParaRPr lang="fr-FR"/>
          </a:p>
        </p:txBody>
      </p:sp>
      <p:sp>
        <p:nvSpPr>
          <p:cNvPr id="1126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1833843-3612-4E0B-81D3-109871CF67D8}" type="slidenum">
              <a:rPr lang="fr-FR"/>
              <a:pPr/>
              <a:t>46</a:t>
            </a:fld>
            <a:endParaRPr lang="fr-FR"/>
          </a:p>
        </p:txBody>
      </p:sp>
      <p:sp>
        <p:nvSpPr>
          <p:cNvPr id="1136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36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B863F7C-CD36-4456-AD86-01CFF92EDEF9}" type="slidenum">
              <a:rPr lang="fr-FR"/>
              <a:pPr/>
              <a:t>47</a:t>
            </a:fld>
            <a:endParaRPr lang="fr-FR"/>
          </a:p>
        </p:txBody>
      </p:sp>
      <p:sp>
        <p:nvSpPr>
          <p:cNvPr id="1146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46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A3F2D66-F07F-4F9A-A89D-7F6730699B96}" type="slidenum">
              <a:rPr lang="fr-FR"/>
              <a:pPr/>
              <a:t>48</a:t>
            </a:fld>
            <a:endParaRPr lang="fr-FR"/>
          </a:p>
        </p:txBody>
      </p:sp>
      <p:sp>
        <p:nvSpPr>
          <p:cNvPr id="1157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57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151D0D4-140B-41A0-8B8F-1434A3E6E763}" type="slidenum">
              <a:rPr lang="fr-FR"/>
              <a:pPr/>
              <a:t>49</a:t>
            </a:fld>
            <a:endParaRPr lang="fr-FR"/>
          </a:p>
        </p:txBody>
      </p:sp>
      <p:sp>
        <p:nvSpPr>
          <p:cNvPr id="1167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67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BA1FBD1-30DC-43A8-AFAA-1FD5804E2624}" type="slidenum">
              <a:rPr lang="fr-FR"/>
              <a:pPr/>
              <a:t>50</a:t>
            </a:fld>
            <a:endParaRPr lang="fr-FR"/>
          </a:p>
        </p:txBody>
      </p:sp>
      <p:sp>
        <p:nvSpPr>
          <p:cNvPr id="1177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77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627053B-A467-455B-91AE-70EBD177DF3B}" type="slidenum">
              <a:rPr lang="fr-FR"/>
              <a:pPr/>
              <a:t>51</a:t>
            </a:fld>
            <a:endParaRPr lang="fr-FR"/>
          </a:p>
        </p:txBody>
      </p:sp>
      <p:sp>
        <p:nvSpPr>
          <p:cNvPr id="1187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87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4CFBAD2-C7B1-4E0F-9C38-C18CD8CFC9D0}" type="slidenum">
              <a:rPr lang="fr-FR"/>
              <a:pPr/>
              <a:t>52</a:t>
            </a:fld>
            <a:endParaRPr lang="fr-FR"/>
          </a:p>
        </p:txBody>
      </p:sp>
      <p:sp>
        <p:nvSpPr>
          <p:cNvPr id="1198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98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FC164D0-F580-4D67-ACEC-082F483B772D}" type="slidenum">
              <a:rPr lang="fr-FR"/>
              <a:pPr/>
              <a:t>53</a:t>
            </a:fld>
            <a:endParaRPr lang="fr-FR"/>
          </a:p>
        </p:txBody>
      </p:sp>
      <p:sp>
        <p:nvSpPr>
          <p:cNvPr id="1208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08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F5DD388-86A4-4511-AE0E-A8BB7BA13253}" type="slidenum">
              <a:rPr lang="fr-FR"/>
              <a:pPr/>
              <a:t>54</a:t>
            </a:fld>
            <a:endParaRPr lang="fr-FR"/>
          </a:p>
        </p:txBody>
      </p:sp>
      <p:sp>
        <p:nvSpPr>
          <p:cNvPr id="1218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18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592E3B7-5C60-4BF1-A044-B97B03211BF7}" type="slidenum">
              <a:rPr lang="fr-FR"/>
              <a:pPr/>
              <a:t>55</a:t>
            </a:fld>
            <a:endParaRPr lang="fr-FR"/>
          </a:p>
        </p:txBody>
      </p:sp>
      <p:sp>
        <p:nvSpPr>
          <p:cNvPr id="1228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8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DA182C4-DC26-4346-A13D-BBCF64595782}" type="slidenum">
              <a:rPr lang="fr-FR"/>
              <a:pPr/>
              <a:t>56</a:t>
            </a:fld>
            <a:endParaRPr lang="fr-FR"/>
          </a:p>
        </p:txBody>
      </p:sp>
      <p:sp>
        <p:nvSpPr>
          <p:cNvPr id="1239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39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72E6B67-E190-4933-BDFA-A96880049240}" type="slidenum">
              <a:rPr lang="fr-FR"/>
              <a:pPr/>
              <a:t>57</a:t>
            </a:fld>
            <a:endParaRPr lang="fr-FR"/>
          </a:p>
        </p:txBody>
      </p:sp>
      <p:sp>
        <p:nvSpPr>
          <p:cNvPr id="1249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49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87B70BC-9394-4570-B213-365E4C5FC16F}" type="slidenum">
              <a:rPr lang="fr-FR"/>
              <a:pPr/>
              <a:t>58</a:t>
            </a:fld>
            <a:endParaRPr lang="fr-FR"/>
          </a:p>
        </p:txBody>
      </p:sp>
      <p:sp>
        <p:nvSpPr>
          <p:cNvPr id="1259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59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14D3837-3503-4551-B639-1A68A21C1285}" type="slidenum">
              <a:rPr lang="fr-FR"/>
              <a:pPr/>
              <a:t>59</a:t>
            </a:fld>
            <a:endParaRPr lang="fr-FR"/>
          </a:p>
        </p:txBody>
      </p:sp>
      <p:sp>
        <p:nvSpPr>
          <p:cNvPr id="1269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69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0AF0401-210E-4C7D-8A10-3BD740916364}" type="slidenum">
              <a:rPr lang="fr-FR"/>
              <a:pPr/>
              <a:t>60</a:t>
            </a:fld>
            <a:endParaRPr lang="fr-FR"/>
          </a:p>
        </p:txBody>
      </p:sp>
      <p:sp>
        <p:nvSpPr>
          <p:cNvPr id="1280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80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CBB7D9F-B203-469A-A7DF-191C8DD9D52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316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BAA76C3-D37F-4982-B8A9-5D5DC6D4FA7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829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0367496-5391-4776-AE9C-239D227E66A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7726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CDC6058-91B3-40B6-9F34-A8A9AA33CFE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9222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F59B786-2EFE-4C5C-8FC7-274F5FD5FD4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898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6D70D3B-D522-42C4-94F6-536745DAC41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36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66A5745-F516-40E7-81D1-9AD304607F3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1943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EEDB486-00DB-40C5-9DD1-1BE9C6C799E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717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B471833-1CF2-4BA2-BD09-9C0A83207B6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1664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4B0347B-AF48-441C-AD6C-520CFC4BBA0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11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F37F701-A555-4DB1-B5DB-BB41B43FADD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758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250825"/>
            <a:ext cx="9069387" cy="10509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>
          <a:xfrm>
            <a:off x="503238" y="5738813"/>
            <a:ext cx="2346325" cy="433387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>
          <a:xfrm>
            <a:off x="3448050" y="5738813"/>
            <a:ext cx="3194050" cy="433387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>
          <a:xfrm>
            <a:off x="7227888" y="5738813"/>
            <a:ext cx="2346325" cy="433387"/>
          </a:xfrm>
        </p:spPr>
        <p:txBody>
          <a:bodyPr/>
          <a:lstStyle>
            <a:lvl1pPr>
              <a:defRPr/>
            </a:lvl1pPr>
          </a:lstStyle>
          <a:p>
            <a:fld id="{21AD337F-BBFD-47A0-9BF0-7D61101CA3C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30631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51663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55189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338696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412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27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0491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07987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0804607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5391314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20956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3985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25690B2-CCF5-4E84-BB3C-2B68FCE32BF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0857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83F9BA0-9BE4-48D0-A72D-578FAB65886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2907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CB5310E-9005-4935-B571-C4C856E5E4E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7618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013A20A-1E0F-44F9-AAFA-F57978B60E5F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884615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8E2806F-B0EA-4F52-80A0-DEE420BC2BE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992644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FD0FBAC-0DCD-4238-834B-EF81B4CA1E4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25160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ABDE38B-4A06-4BDB-80EE-0F43D2BF3F3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4998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F1133E0-7CA1-4B85-B037-62DD89C642D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57867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8456036-DBDA-4DC9-A37F-C6A6591D1C4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8105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7AD2C20-F6CA-449D-9F2E-E95BC8D2E02F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78241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601BE07-2C3C-4E8B-9D9C-38D782FA392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023904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858826B-78F4-4C72-8004-88E673C651EF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0748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B6BA2DE-B989-4E77-BE1D-189CA614D56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81517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CC9D5CE-21A5-4125-967F-C23F36E7E2C6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249733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4722B87-D57C-422A-BDD6-A9E4158DC81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90293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715AD43-E4AD-49BF-87A0-687B7DAC858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54225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7D04603-C279-4FFD-9072-CE7FD314DE7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6191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28F38C1-9EC2-4B16-8A14-ED58F71A94EF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742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C1F48E3-B70F-40F0-B3B7-3986610CC73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44342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764CD4B-F2DF-4F38-A388-E4A385BD430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613221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3B47C2F-30EC-473E-87F8-1BE977D0D75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126603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877336F-F77E-4299-B0C1-26F02DE34E5A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9645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5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738813"/>
            <a:ext cx="23463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738813"/>
            <a:ext cx="31940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738813"/>
            <a:ext cx="23463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C632DDA3-8219-4DC4-8C31-984EEA40BDAC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96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738813"/>
            <a:ext cx="23463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738813"/>
            <a:ext cx="319405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738813"/>
            <a:ext cx="23463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41766ACC-AB66-4128-BE4B-AFCFAD0DED14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738813"/>
            <a:ext cx="23463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738813"/>
            <a:ext cx="319405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738813"/>
            <a:ext cx="23463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269999E8-D3F5-4CDF-BEC0-A3EB1B7BA70D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4.png"/><Relationship Id="rId5" Type="http://schemas.openxmlformats.org/officeDocument/2006/relationships/image" Target="../media/image10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21.png"/><Relationship Id="rId5" Type="http://schemas.openxmlformats.org/officeDocument/2006/relationships/image" Target="../media/image10.pn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3.png"/><Relationship Id="rId5" Type="http://schemas.openxmlformats.org/officeDocument/2006/relationships/image" Target="../media/image10.pn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7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3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7.png"/><Relationship Id="rId11" Type="http://schemas.openxmlformats.org/officeDocument/2006/relationships/image" Target="../media/image32.png"/><Relationship Id="rId5" Type="http://schemas.openxmlformats.org/officeDocument/2006/relationships/image" Target="../media/image28.jpeg"/><Relationship Id="rId10" Type="http://schemas.openxmlformats.org/officeDocument/2006/relationships/image" Target="../media/image31.png"/><Relationship Id="rId4" Type="http://schemas.openxmlformats.org/officeDocument/2006/relationships/image" Target="../media/image27.jpeg"/><Relationship Id="rId9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34.png"/><Relationship Id="rId5" Type="http://schemas.openxmlformats.org/officeDocument/2006/relationships/image" Target="../media/image10.pn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7.pn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37.png"/><Relationship Id="rId5" Type="http://schemas.openxmlformats.org/officeDocument/2006/relationships/image" Target="../media/image10.png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40.png"/><Relationship Id="rId5" Type="http://schemas.openxmlformats.org/officeDocument/2006/relationships/image" Target="../media/image10.png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42.png"/><Relationship Id="rId5" Type="http://schemas.openxmlformats.org/officeDocument/2006/relationships/image" Target="../media/image10.png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44.png"/><Relationship Id="rId5" Type="http://schemas.openxmlformats.org/officeDocument/2006/relationships/image" Target="../media/image10.png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3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7.png"/><Relationship Id="rId5" Type="http://schemas.openxmlformats.org/officeDocument/2006/relationships/image" Target="../media/image46.jpeg"/><Relationship Id="rId4" Type="http://schemas.openxmlformats.org/officeDocument/2006/relationships/image" Target="../media/image45.jpeg"/><Relationship Id="rId9" Type="http://schemas.openxmlformats.org/officeDocument/2006/relationships/image" Target="../media/image4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50.png"/><Relationship Id="rId5" Type="http://schemas.openxmlformats.org/officeDocument/2006/relationships/image" Target="../media/image10.png"/><Relationship Id="rId4" Type="http://schemas.openxmlformats.org/officeDocument/2006/relationships/image" Target="../media/image4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26.png"/><Relationship Id="rId5" Type="http://schemas.openxmlformats.org/officeDocument/2006/relationships/image" Target="../media/image10.png"/><Relationship Id="rId4" Type="http://schemas.openxmlformats.org/officeDocument/2006/relationships/image" Target="../media/image51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gif"/><Relationship Id="rId3" Type="http://schemas.openxmlformats.org/officeDocument/2006/relationships/image" Target="../media/image3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7.pn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56.png"/><Relationship Id="rId5" Type="http://schemas.openxmlformats.org/officeDocument/2006/relationships/image" Target="../media/image10.png"/><Relationship Id="rId4" Type="http://schemas.openxmlformats.org/officeDocument/2006/relationships/image" Target="../media/image5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58.png"/><Relationship Id="rId5" Type="http://schemas.openxmlformats.org/officeDocument/2006/relationships/image" Target="../media/image10.png"/><Relationship Id="rId4" Type="http://schemas.openxmlformats.org/officeDocument/2006/relationships/image" Target="../media/image5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7.pn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63.png"/><Relationship Id="rId5" Type="http://schemas.openxmlformats.org/officeDocument/2006/relationships/image" Target="../media/image10.png"/><Relationship Id="rId4" Type="http://schemas.openxmlformats.org/officeDocument/2006/relationships/image" Target="../media/image6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65.png"/><Relationship Id="rId5" Type="http://schemas.openxmlformats.org/officeDocument/2006/relationships/image" Target="../media/image10.png"/><Relationship Id="rId4" Type="http://schemas.openxmlformats.org/officeDocument/2006/relationships/image" Target="../media/image6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6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67.png"/><Relationship Id="rId5" Type="http://schemas.openxmlformats.org/officeDocument/2006/relationships/image" Target="../media/image10.png"/><Relationship Id="rId4" Type="http://schemas.openxmlformats.org/officeDocument/2006/relationships/image" Target="../media/image6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70.png"/><Relationship Id="rId5" Type="http://schemas.openxmlformats.org/officeDocument/2006/relationships/image" Target="../media/image10.png"/><Relationship Id="rId4" Type="http://schemas.openxmlformats.org/officeDocument/2006/relationships/image" Target="../media/image6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72.png"/><Relationship Id="rId5" Type="http://schemas.openxmlformats.org/officeDocument/2006/relationships/image" Target="../media/image10.png"/><Relationship Id="rId4" Type="http://schemas.openxmlformats.org/officeDocument/2006/relationships/image" Target="../media/image7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7.pn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77.png"/><Relationship Id="rId5" Type="http://schemas.openxmlformats.org/officeDocument/2006/relationships/image" Target="../media/image10.png"/><Relationship Id="rId4" Type="http://schemas.openxmlformats.org/officeDocument/2006/relationships/image" Target="../media/image7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8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0.pn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82.png"/><Relationship Id="rId5" Type="http://schemas.openxmlformats.org/officeDocument/2006/relationships/image" Target="../media/image10.png"/><Relationship Id="rId4" Type="http://schemas.openxmlformats.org/officeDocument/2006/relationships/image" Target="../media/image8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8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84.png"/><Relationship Id="rId5" Type="http://schemas.openxmlformats.org/officeDocument/2006/relationships/image" Target="../media/image10.png"/><Relationship Id="rId4" Type="http://schemas.openxmlformats.org/officeDocument/2006/relationships/image" Target="../media/image8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8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7.pn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61.png"/><Relationship Id="rId5" Type="http://schemas.openxmlformats.org/officeDocument/2006/relationships/image" Target="../media/image10.png"/><Relationship Id="rId4" Type="http://schemas.openxmlformats.org/officeDocument/2006/relationships/image" Target="../media/image8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9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91.png"/><Relationship Id="rId5" Type="http://schemas.openxmlformats.org/officeDocument/2006/relationships/image" Target="../media/image10.png"/><Relationship Id="rId4" Type="http://schemas.openxmlformats.org/officeDocument/2006/relationships/image" Target="../media/image90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3" Type="http://schemas.openxmlformats.org/officeDocument/2006/relationships/image" Target="../media/image3.jpeg"/><Relationship Id="rId7" Type="http://schemas.openxmlformats.org/officeDocument/2006/relationships/image" Target="../media/image9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0.png"/><Relationship Id="rId5" Type="http://schemas.openxmlformats.org/officeDocument/2006/relationships/image" Target="../media/image94.jpeg"/><Relationship Id="rId4" Type="http://schemas.openxmlformats.org/officeDocument/2006/relationships/image" Target="../media/image93.jpeg"/><Relationship Id="rId9" Type="http://schemas.openxmlformats.org/officeDocument/2006/relationships/image" Target="../media/image17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13" Type="http://schemas.openxmlformats.org/officeDocument/2006/relationships/image" Target="../media/image17.png"/><Relationship Id="rId3" Type="http://schemas.openxmlformats.org/officeDocument/2006/relationships/image" Target="../media/image3.jpeg"/><Relationship Id="rId7" Type="http://schemas.openxmlformats.org/officeDocument/2006/relationships/image" Target="../media/image99.png"/><Relationship Id="rId12" Type="http://schemas.openxmlformats.org/officeDocument/2006/relationships/image" Target="../media/image10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0.png"/><Relationship Id="rId11" Type="http://schemas.openxmlformats.org/officeDocument/2006/relationships/image" Target="../media/image63.png"/><Relationship Id="rId5" Type="http://schemas.openxmlformats.org/officeDocument/2006/relationships/image" Target="../media/image98.jpeg"/><Relationship Id="rId10" Type="http://schemas.openxmlformats.org/officeDocument/2006/relationships/image" Target="../media/image102.png"/><Relationship Id="rId4" Type="http://schemas.openxmlformats.org/officeDocument/2006/relationships/image" Target="../media/image97.jpeg"/><Relationship Id="rId9" Type="http://schemas.openxmlformats.org/officeDocument/2006/relationships/image" Target="../media/image101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3" Type="http://schemas.openxmlformats.org/officeDocument/2006/relationships/image" Target="../media/image3.jpe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05.gif"/><Relationship Id="rId5" Type="http://schemas.openxmlformats.org/officeDocument/2006/relationships/image" Target="../media/image10.png"/><Relationship Id="rId4" Type="http://schemas.openxmlformats.org/officeDocument/2006/relationships/image" Target="../media/image10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08.png"/><Relationship Id="rId5" Type="http://schemas.openxmlformats.org/officeDocument/2006/relationships/image" Target="../media/image10.png"/><Relationship Id="rId4" Type="http://schemas.openxmlformats.org/officeDocument/2006/relationships/image" Target="../media/image107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.jpeg"/><Relationship Id="rId7" Type="http://schemas.openxmlformats.org/officeDocument/2006/relationships/image" Target="../media/image11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0.png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40.png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3.jpeg"/><Relationship Id="rId7" Type="http://schemas.openxmlformats.org/officeDocument/2006/relationships/image" Target="../media/image11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0.png"/><Relationship Id="rId11" Type="http://schemas.openxmlformats.org/officeDocument/2006/relationships/image" Target="../media/image118.png"/><Relationship Id="rId5" Type="http://schemas.openxmlformats.org/officeDocument/2006/relationships/image" Target="../media/image115.jpeg"/><Relationship Id="rId10" Type="http://schemas.openxmlformats.org/officeDocument/2006/relationships/image" Target="../media/image117.png"/><Relationship Id="rId4" Type="http://schemas.openxmlformats.org/officeDocument/2006/relationships/image" Target="../media/image114.jpeg"/><Relationship Id="rId9" Type="http://schemas.openxmlformats.org/officeDocument/2006/relationships/image" Target="../media/image6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2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20.png"/><Relationship Id="rId5" Type="http://schemas.openxmlformats.org/officeDocument/2006/relationships/image" Target="../media/image10.png"/><Relationship Id="rId4" Type="http://schemas.openxmlformats.org/officeDocument/2006/relationships/image" Target="../media/image119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23.png"/><Relationship Id="rId5" Type="http://schemas.openxmlformats.org/officeDocument/2006/relationships/image" Target="../media/image10.png"/><Relationship Id="rId4" Type="http://schemas.openxmlformats.org/officeDocument/2006/relationships/image" Target="../media/image122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2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7.png"/><Relationship Id="rId5" Type="http://schemas.openxmlformats.org/officeDocument/2006/relationships/image" Target="../media/image125.jpeg"/><Relationship Id="rId4" Type="http://schemas.openxmlformats.org/officeDocument/2006/relationships/image" Target="../media/image124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29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7.png"/><Relationship Id="rId5" Type="http://schemas.openxmlformats.org/officeDocument/2006/relationships/image" Target="../media/image128.jpeg"/><Relationship Id="rId4" Type="http://schemas.openxmlformats.org/officeDocument/2006/relationships/image" Target="../media/image127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54.gif"/><Relationship Id="rId5" Type="http://schemas.openxmlformats.org/officeDocument/2006/relationships/image" Target="../media/image10.png"/><Relationship Id="rId4" Type="http://schemas.openxmlformats.org/officeDocument/2006/relationships/image" Target="../media/image130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33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32.png"/><Relationship Id="rId5" Type="http://schemas.openxmlformats.org/officeDocument/2006/relationships/image" Target="../media/image10.png"/><Relationship Id="rId4" Type="http://schemas.openxmlformats.org/officeDocument/2006/relationships/image" Target="../media/image13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44.png"/><Relationship Id="rId5" Type="http://schemas.openxmlformats.org/officeDocument/2006/relationships/image" Target="../media/image135.jpeg"/><Relationship Id="rId4" Type="http://schemas.openxmlformats.org/officeDocument/2006/relationships/image" Target="../media/image134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38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7.png"/><Relationship Id="rId5" Type="http://schemas.openxmlformats.org/officeDocument/2006/relationships/image" Target="../media/image137.jpeg"/><Relationship Id="rId4" Type="http://schemas.openxmlformats.org/officeDocument/2006/relationships/image" Target="../media/image136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png"/><Relationship Id="rId3" Type="http://schemas.openxmlformats.org/officeDocument/2006/relationships/image" Target="../media/image3.jpeg"/><Relationship Id="rId7" Type="http://schemas.openxmlformats.org/officeDocument/2006/relationships/image" Target="../media/image141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40.png"/><Relationship Id="rId5" Type="http://schemas.openxmlformats.org/officeDocument/2006/relationships/image" Target="../media/image10.png"/><Relationship Id="rId4" Type="http://schemas.openxmlformats.org/officeDocument/2006/relationships/image" Target="../media/image139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44.png"/><Relationship Id="rId5" Type="http://schemas.openxmlformats.org/officeDocument/2006/relationships/image" Target="../media/image10.png"/><Relationship Id="rId4" Type="http://schemas.openxmlformats.org/officeDocument/2006/relationships/image" Target="../media/image143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46.png"/><Relationship Id="rId5" Type="http://schemas.openxmlformats.org/officeDocument/2006/relationships/image" Target="../media/image10.png"/><Relationship Id="rId4" Type="http://schemas.openxmlformats.org/officeDocument/2006/relationships/image" Target="../media/image145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48.png"/><Relationship Id="rId5" Type="http://schemas.openxmlformats.org/officeDocument/2006/relationships/image" Target="../media/image10.png"/><Relationship Id="rId4" Type="http://schemas.openxmlformats.org/officeDocument/2006/relationships/image" Target="../media/image147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51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50.png"/><Relationship Id="rId5" Type="http://schemas.openxmlformats.org/officeDocument/2006/relationships/image" Target="../media/image10.png"/><Relationship Id="rId4" Type="http://schemas.openxmlformats.org/officeDocument/2006/relationships/image" Target="../media/image149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54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53.png"/><Relationship Id="rId5" Type="http://schemas.openxmlformats.org/officeDocument/2006/relationships/image" Target="../media/image10.png"/><Relationship Id="rId4" Type="http://schemas.openxmlformats.org/officeDocument/2006/relationships/image" Target="../media/image152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57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56.png"/><Relationship Id="rId5" Type="http://schemas.openxmlformats.org/officeDocument/2006/relationships/image" Target="../media/image10.png"/><Relationship Id="rId4" Type="http://schemas.openxmlformats.org/officeDocument/2006/relationships/image" Target="../media/image155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58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41.xml"/><Relationship Id="rId5" Type="http://schemas.openxmlformats.org/officeDocument/2006/relationships/image" Target="../media/image161.png"/><Relationship Id="rId4" Type="http://schemas.openxmlformats.org/officeDocument/2006/relationships/image" Target="../media/image16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3276600"/>
            <a:ext cx="900113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7" name="AutoShape 3"/>
          <p:cNvSpPr>
            <a:spLocks noChangeArrowheads="1"/>
          </p:cNvSpPr>
          <p:nvPr/>
        </p:nvSpPr>
        <p:spPr bwMode="auto">
          <a:xfrm>
            <a:off x="8496300" y="3646488"/>
            <a:ext cx="515938" cy="250825"/>
          </a:xfrm>
          <a:prstGeom prst="wedgeRoundRectCallout">
            <a:avLst>
              <a:gd name="adj1" fmla="val 112037"/>
              <a:gd name="adj2" fmla="val -48282"/>
              <a:gd name="adj3" fmla="val 16667"/>
            </a:avLst>
          </a:prstGeom>
          <a:solidFill>
            <a:srgbClr val="729FCF"/>
          </a:solidFill>
          <a:ln w="9525" cap="flat">
            <a:solidFill>
              <a:srgbClr val="3465A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3820" rIns="90000" bIns="45000" anchor="ctr"/>
          <a:lstStyle/>
          <a:p>
            <a:pPr algn="ctr">
              <a:tabLst>
                <a:tab pos="449263" algn="l"/>
              </a:tabLst>
            </a:pPr>
            <a:r>
              <a:rPr lang="fr-FR" sz="1000">
                <a:solidFill>
                  <a:srgbClr val="000000"/>
                </a:solidFill>
              </a:rPr>
              <a:t>C' est  ici</a:t>
            </a:r>
          </a:p>
        </p:txBody>
      </p:sp>
    </p:spTree>
  </p:cSld>
  <p:clrMapOvr>
    <a:masterClrMapping/>
  </p:clrMapOvr>
  <p:transition spd="med">
    <p:circle/>
    <p:sndAc>
      <p:stSnd loop="1">
        <p:snd r:embed="rId3" name="Vendée%20La%20Danse%20de%20la%20Brioche-FLUVORE.wav"/>
      </p:stSnd>
    </p:sndAc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647700" y="334963"/>
            <a:ext cx="8712200" cy="55689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endParaRPr lang="fr-FR" b="1" i="1">
              <a:solidFill>
                <a:srgbClr val="0066CC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endParaRPr lang="fr-FR" sz="1600" b="1" i="1">
              <a:solidFill>
                <a:srgbClr val="0066CC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endParaRPr lang="fr-FR" sz="1600" b="1" i="1">
              <a:solidFill>
                <a:srgbClr val="0066CC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endParaRPr lang="fr-FR" sz="1600" b="1" i="1">
              <a:solidFill>
                <a:srgbClr val="0066CC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66CC"/>
                </a:solidFill>
              </a:rPr>
              <a:t>L' île Penotte</a:t>
            </a:r>
            <a:r>
              <a:rPr lang="fr-FR" sz="1600" b="1" i="1">
                <a:solidFill>
                  <a:srgbClr val="000000"/>
                </a:solidFill>
              </a:rPr>
              <a:t>, est un quartier pittoresque,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 de la ville des Sables-d'Olonne,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constitué de petites ruelles étroites, appelées venelles.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On peut admirer, parmi les roses trémières,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les façades ornées de  fresques de coquillages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réalisées par  </a:t>
            </a:r>
            <a:r>
              <a:rPr lang="fr-FR" sz="1600" b="1" i="1">
                <a:solidFill>
                  <a:srgbClr val="0066CC"/>
                </a:solidFill>
              </a:rPr>
              <a:t>Danièle Arnaud-Aubin</a:t>
            </a:r>
            <a:r>
              <a:rPr lang="fr-FR" sz="1600" b="1" i="1">
                <a:solidFill>
                  <a:srgbClr val="000000"/>
                </a:solidFill>
              </a:rPr>
              <a:t> familièrement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appelée </a:t>
            </a:r>
            <a:r>
              <a:rPr lang="fr-FR" sz="1600" b="1" i="1">
                <a:solidFill>
                  <a:srgbClr val="0066CC"/>
                </a:solidFill>
              </a:rPr>
              <a:t>Dan' la Dame aux coquillages</a:t>
            </a:r>
            <a:r>
              <a:rPr lang="fr-FR" sz="1600" b="1">
                <a:solidFill>
                  <a:srgbClr val="000000"/>
                </a:solidFill>
              </a:rPr>
              <a:t>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>
                <a:solidFill>
                  <a:srgbClr val="000000"/>
                </a:solidFill>
              </a:rPr>
              <a:t>***********************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Mises en scène de la vie marine, scènes mythologiques,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 plaques de rues, linteaux, compteurs, cheminées.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Une œuvre débutée en 1997, avec l' aval de la Municipalité et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 de l 'architecte des Bâtiments de France.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Bien souvent Dan reçoit des coquillages à sa porte…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**********************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Mais succès créatif, engendre aussi …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Jalousie ou ennemis…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Récemment son garage, servant d entrepôt de coquillages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et peintures a été saccagé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215900"/>
            <a:ext cx="8928100" cy="583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2338" y="334963"/>
            <a:ext cx="2016125" cy="178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4319588"/>
            <a:ext cx="1428750" cy="153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4464050"/>
            <a:ext cx="1152525" cy="143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edg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658813"/>
            <a:ext cx="9936162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576263"/>
            <a:ext cx="10074275" cy="5040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508000"/>
            <a:ext cx="8640763" cy="525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" y="449263"/>
            <a:ext cx="8778875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5272088"/>
            <a:ext cx="1905000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176213"/>
            <a:ext cx="8712200" cy="590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176213"/>
            <a:ext cx="8774112" cy="594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7913" y="5256213"/>
            <a:ext cx="12382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15900"/>
            <a:ext cx="4464050" cy="590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550" y="212725"/>
            <a:ext cx="4319588" cy="590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113" y="144463"/>
            <a:ext cx="4464050" cy="604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44463"/>
            <a:ext cx="4464050" cy="604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388" y="327025"/>
            <a:ext cx="647700" cy="89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950" y="5256213"/>
            <a:ext cx="720725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176213"/>
            <a:ext cx="8640763" cy="587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" y="176213"/>
            <a:ext cx="8774112" cy="594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7738" y="5040313"/>
            <a:ext cx="1428750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25" y="176213"/>
            <a:ext cx="8640763" cy="587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" y="176213"/>
            <a:ext cx="8774112" cy="594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6013" y="5181600"/>
            <a:ext cx="1238250" cy="105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" y="198438"/>
            <a:ext cx="4502150" cy="590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215900"/>
            <a:ext cx="4418013" cy="590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875" y="198438"/>
            <a:ext cx="4503738" cy="592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" y="198438"/>
            <a:ext cx="4502150" cy="592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150" y="5051425"/>
            <a:ext cx="14287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93750"/>
            <a:ext cx="5040312" cy="471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500" y="161925"/>
            <a:ext cx="4105275" cy="595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500" y="161925"/>
            <a:ext cx="4086225" cy="595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38188"/>
            <a:ext cx="5040312" cy="482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613" y="5759450"/>
            <a:ext cx="7207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5792788"/>
            <a:ext cx="720725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759450"/>
            <a:ext cx="539750" cy="42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5684838"/>
            <a:ext cx="720725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288925"/>
            <a:ext cx="9318625" cy="574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76213"/>
            <a:ext cx="9463088" cy="594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188" y="5576888"/>
            <a:ext cx="887412" cy="72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74625"/>
            <a:ext cx="4535488" cy="594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212725"/>
            <a:ext cx="4535488" cy="5907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176213"/>
            <a:ext cx="4608513" cy="5980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4625"/>
            <a:ext cx="4608512" cy="598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288" y="5195888"/>
            <a:ext cx="14287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192088"/>
            <a:ext cx="9585325" cy="591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184150"/>
            <a:ext cx="9585325" cy="593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0" y="5183188"/>
            <a:ext cx="14287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47650"/>
            <a:ext cx="8135938" cy="582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76213"/>
            <a:ext cx="8243888" cy="594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7113"/>
            <a:ext cx="952500" cy="424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7488" y="1027113"/>
            <a:ext cx="952500" cy="424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287338"/>
            <a:ext cx="8640762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176213"/>
            <a:ext cx="8774112" cy="594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4935538"/>
            <a:ext cx="1760538" cy="168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679450"/>
            <a:ext cx="5903912" cy="504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579438"/>
            <a:ext cx="5903912" cy="5141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513" y="1098550"/>
            <a:ext cx="1428750" cy="408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8" y="1098550"/>
            <a:ext cx="1428750" cy="408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1133475"/>
            <a:ext cx="5040312" cy="403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450" y="612775"/>
            <a:ext cx="3921125" cy="501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450" y="612775"/>
            <a:ext cx="3959225" cy="5075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079500"/>
            <a:ext cx="5184775" cy="410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3" y="5256213"/>
            <a:ext cx="1905000" cy="110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663" y="5761038"/>
            <a:ext cx="1905000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77825"/>
            <a:ext cx="8135938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5" y="366713"/>
            <a:ext cx="8243888" cy="559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200" y="5205413"/>
            <a:ext cx="1200150" cy="109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8" y="485775"/>
            <a:ext cx="8312150" cy="532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8" y="485775"/>
            <a:ext cx="8312150" cy="532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5051425"/>
            <a:ext cx="14287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993775"/>
            <a:ext cx="5727700" cy="431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813" y="712788"/>
            <a:ext cx="3743325" cy="487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813" y="712788"/>
            <a:ext cx="3743325" cy="487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993775"/>
            <a:ext cx="5761037" cy="431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38" y="5289550"/>
            <a:ext cx="49244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485775"/>
            <a:ext cx="8413750" cy="532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441325"/>
            <a:ext cx="8526462" cy="541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75" y="5362575"/>
            <a:ext cx="1284288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444500"/>
            <a:ext cx="8640763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377825"/>
            <a:ext cx="8774112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300" y="5256213"/>
            <a:ext cx="1476375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8" y="576263"/>
            <a:ext cx="5040312" cy="5103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75" y="360363"/>
            <a:ext cx="4032250" cy="547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450" y="287338"/>
            <a:ext cx="4103688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539750"/>
            <a:ext cx="5097463" cy="514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8" y="5835650"/>
            <a:ext cx="457200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215900"/>
            <a:ext cx="8640763" cy="586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176213"/>
            <a:ext cx="8774112" cy="594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8100" y="5543550"/>
            <a:ext cx="123825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47675"/>
            <a:ext cx="8999538" cy="551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341313"/>
            <a:ext cx="9107488" cy="561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0938" y="5327650"/>
            <a:ext cx="12382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3" y="393700"/>
            <a:ext cx="7632700" cy="551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" y="358775"/>
            <a:ext cx="7775575" cy="558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75" y="76200"/>
            <a:ext cx="1238250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76200"/>
            <a:ext cx="1238250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600000">
            <a:off x="720725" y="234950"/>
            <a:ext cx="8640763" cy="576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233363"/>
            <a:ext cx="8778875" cy="583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7738" y="4702175"/>
            <a:ext cx="1584325" cy="159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8" y="252413"/>
            <a:ext cx="8634412" cy="579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7127875" y="5759450"/>
            <a:ext cx="1971675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3820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>
                <a:solidFill>
                  <a:srgbClr val="FFFFFF"/>
                </a:solidFill>
              </a:rPr>
              <a:t>Labaladeangevine.blogspot.fr</a:t>
            </a:r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176213"/>
            <a:ext cx="8774112" cy="594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8100" y="5256213"/>
            <a:ext cx="1152525" cy="12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563563"/>
            <a:ext cx="4967287" cy="519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588" y="358775"/>
            <a:ext cx="375285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5" y="360363"/>
            <a:ext cx="381635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563563"/>
            <a:ext cx="4968875" cy="519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2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213" y="576263"/>
            <a:ext cx="719137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619125"/>
            <a:ext cx="9504362" cy="506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3" y="579438"/>
            <a:ext cx="9637712" cy="5141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9350" y="5472113"/>
            <a:ext cx="123825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300" y="855663"/>
            <a:ext cx="7056438" cy="459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725" y="757238"/>
            <a:ext cx="7116763" cy="471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720725"/>
            <a:ext cx="7158037" cy="475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1113" y="4679950"/>
            <a:ext cx="2381250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1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541338"/>
            <a:ext cx="8640763" cy="521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503238"/>
            <a:ext cx="8774112" cy="532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608513"/>
            <a:ext cx="1655763" cy="17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25" y="215900"/>
            <a:ext cx="6191250" cy="583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88" y="176213"/>
            <a:ext cx="6264275" cy="594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1008063"/>
            <a:ext cx="4000500" cy="400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3600" y="1008063"/>
            <a:ext cx="4000500" cy="400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287338"/>
            <a:ext cx="4176712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775" y="306388"/>
            <a:ext cx="4672013" cy="568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775" y="233363"/>
            <a:ext cx="4751388" cy="583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233363"/>
            <a:ext cx="4176712" cy="583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4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613" y="2212975"/>
            <a:ext cx="720725" cy="187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503238"/>
            <a:ext cx="8709025" cy="533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431800"/>
            <a:ext cx="8774113" cy="544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5976938"/>
            <a:ext cx="457200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647700"/>
            <a:ext cx="6356350" cy="4713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6263"/>
            <a:ext cx="6408737" cy="478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275" y="-90488"/>
            <a:ext cx="2381250" cy="6067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5763" y="-88900"/>
            <a:ext cx="2381251" cy="606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1119188"/>
            <a:ext cx="5472112" cy="392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713" y="576263"/>
            <a:ext cx="3527425" cy="4751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119188"/>
            <a:ext cx="5616575" cy="399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888" y="5295900"/>
            <a:ext cx="2419350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2025" y="5545138"/>
            <a:ext cx="1905000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5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713" y="576263"/>
            <a:ext cx="3527425" cy="4751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63600"/>
            <a:ext cx="5891213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758825"/>
            <a:ext cx="3455988" cy="478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3" y="863600"/>
            <a:ext cx="6034087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3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775" y="5616575"/>
            <a:ext cx="720725" cy="449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3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713" y="5568950"/>
            <a:ext cx="720725" cy="55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39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5543550"/>
            <a:ext cx="720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40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788" y="5616575"/>
            <a:ext cx="72072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41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5616575"/>
            <a:ext cx="7207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42" name="Picture 10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75" y="5738813"/>
            <a:ext cx="1905000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43" name="Picture 1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792163"/>
            <a:ext cx="3455988" cy="4751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950" y="409575"/>
            <a:ext cx="7324725" cy="548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60363"/>
            <a:ext cx="7407275" cy="553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1750" y="4241800"/>
            <a:ext cx="942975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506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3887788"/>
            <a:ext cx="1511301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5062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831850"/>
            <a:ext cx="1400175" cy="140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" y="431800"/>
            <a:ext cx="7667625" cy="5087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" y="360363"/>
            <a:ext cx="7775575" cy="523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788" y="5597525"/>
            <a:ext cx="53530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360363"/>
            <a:ext cx="403225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1019175"/>
            <a:ext cx="5256212" cy="416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936625"/>
            <a:ext cx="5327650" cy="424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710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263" y="5551488"/>
            <a:ext cx="2857500" cy="35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711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323850"/>
            <a:ext cx="4103688" cy="558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87338"/>
            <a:ext cx="4103688" cy="5738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0" y="261938"/>
            <a:ext cx="4103688" cy="575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9613" y="1296988"/>
            <a:ext cx="952500" cy="424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550" y="273050"/>
            <a:ext cx="4176713" cy="577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273050"/>
            <a:ext cx="4176713" cy="577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1214438"/>
            <a:ext cx="4535487" cy="386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850" y="765175"/>
            <a:ext cx="4967288" cy="477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850" y="723900"/>
            <a:ext cx="5040313" cy="485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1152525"/>
            <a:ext cx="4608512" cy="395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888" y="5327650"/>
            <a:ext cx="720725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925" y="5503863"/>
            <a:ext cx="720725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60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5400675"/>
            <a:ext cx="7207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61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5327650"/>
            <a:ext cx="7207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62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638" y="5688013"/>
            <a:ext cx="1439862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225" y="739775"/>
            <a:ext cx="6480175" cy="481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47700"/>
            <a:ext cx="6551612" cy="4967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0013" y="38100"/>
            <a:ext cx="2381250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22225"/>
            <a:ext cx="2381250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8" y="276225"/>
            <a:ext cx="9220200" cy="581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98438"/>
            <a:ext cx="9359900" cy="590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4895850"/>
            <a:ext cx="1800225" cy="1363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540000">
            <a:off x="438150" y="334963"/>
            <a:ext cx="4095750" cy="5627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550" y="287338"/>
            <a:ext cx="4176713" cy="568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550" y="273050"/>
            <a:ext cx="4176713" cy="577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273050"/>
            <a:ext cx="4176713" cy="577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288" y="5348288"/>
            <a:ext cx="1428750" cy="95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287338"/>
            <a:ext cx="4824412" cy="577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75" y="346075"/>
            <a:ext cx="3979863" cy="5716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287338"/>
            <a:ext cx="4967287" cy="577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75" y="287338"/>
            <a:ext cx="4032250" cy="577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288" y="5111750"/>
            <a:ext cx="10795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3" y="287338"/>
            <a:ext cx="7632700" cy="525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863" y="287338"/>
            <a:ext cx="7710487" cy="529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100" y="5472113"/>
            <a:ext cx="49244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88" y="322263"/>
            <a:ext cx="6191250" cy="565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63" y="287338"/>
            <a:ext cx="6335712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9163" y="1663700"/>
            <a:ext cx="11430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8" y="1662113"/>
            <a:ext cx="11430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73050"/>
            <a:ext cx="4117975" cy="577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275" y="307975"/>
            <a:ext cx="3455988" cy="573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950" y="1106488"/>
            <a:ext cx="1428750" cy="408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275" y="273050"/>
            <a:ext cx="3455988" cy="577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273050"/>
            <a:ext cx="4176713" cy="577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287338"/>
            <a:ext cx="4021138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250" y="287338"/>
            <a:ext cx="3724275" cy="581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250" y="273050"/>
            <a:ext cx="3783013" cy="577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34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273050"/>
            <a:ext cx="4021138" cy="577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35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250" y="4319588"/>
            <a:ext cx="1905000" cy="177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503238"/>
            <a:ext cx="6408737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503238"/>
            <a:ext cx="6480175" cy="4967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063" y="5537200"/>
            <a:ext cx="4252912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837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438" y="-20638"/>
            <a:ext cx="2857500" cy="1162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837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57500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8" y="265113"/>
            <a:ext cx="9036050" cy="5846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176213"/>
            <a:ext cx="9126538" cy="594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2988" y="5302250"/>
            <a:ext cx="1428750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" y="503238"/>
            <a:ext cx="9378950" cy="538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87350"/>
            <a:ext cx="9431338" cy="552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5575" y="5400675"/>
            <a:ext cx="2381250" cy="95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438" y="482600"/>
            <a:ext cx="7143750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438" y="482600"/>
            <a:ext cx="7143750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9225" y="1851025"/>
            <a:ext cx="792163" cy="280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4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1851025"/>
            <a:ext cx="792162" cy="280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255588"/>
            <a:ext cx="6553200" cy="564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176213"/>
            <a:ext cx="6659562" cy="579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7738" y="669925"/>
            <a:ext cx="1428750" cy="451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6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741363"/>
            <a:ext cx="1428750" cy="451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663" y="420688"/>
            <a:ext cx="7077075" cy="536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431800"/>
            <a:ext cx="7199312" cy="539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913" y="-11113"/>
            <a:ext cx="2160587" cy="3856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900" y="-39688"/>
            <a:ext cx="2160588" cy="3856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420688"/>
            <a:ext cx="7199312" cy="537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176213"/>
            <a:ext cx="8774112" cy="594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3638" y="1655763"/>
            <a:ext cx="1209675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1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420688"/>
            <a:ext cx="7199312" cy="537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1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433388"/>
            <a:ext cx="7199312" cy="539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2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3638" y="1655763"/>
            <a:ext cx="1209675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21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431800"/>
            <a:ext cx="7199312" cy="539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22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" y="1655763"/>
            <a:ext cx="1209675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144463"/>
            <a:ext cx="8872538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6350"/>
            <a:ext cx="8769350" cy="629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215900"/>
            <a:ext cx="1692275" cy="112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3463" y="3455988"/>
            <a:ext cx="2552700" cy="276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ircl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250</TotalTime>
  <Words>202</Words>
  <Application>Microsoft Office PowerPoint</Application>
  <PresentationFormat>Personnalisé</PresentationFormat>
  <Paragraphs>84</Paragraphs>
  <Slides>60</Slides>
  <Notes>60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4</vt:i4>
      </vt:variant>
      <vt:variant>
        <vt:lpstr>Titres des diapositives</vt:lpstr>
      </vt:variant>
      <vt:variant>
        <vt:i4>60</vt:i4>
      </vt:variant>
    </vt:vector>
  </HeadingPairs>
  <TitlesOfParts>
    <vt:vector size="68" baseType="lpstr">
      <vt:lpstr>Times New Roman</vt:lpstr>
      <vt:lpstr>Arial</vt:lpstr>
      <vt:lpstr>Microsoft YaHei</vt:lpstr>
      <vt:lpstr>Segoe UI</vt:lpstr>
      <vt:lpstr>Thème Office</vt:lpstr>
      <vt:lpstr>Thème Office</vt:lpstr>
      <vt:lpstr>Thème Office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 Claire malouine</dc:creator>
  <cp:lastModifiedBy>Marie Claire malouine</cp:lastModifiedBy>
  <cp:revision>28</cp:revision>
  <cp:lastPrinted>1601-01-01T00:00:00Z</cp:lastPrinted>
  <dcterms:created xsi:type="dcterms:W3CDTF">2015-05-13T12:07:44Z</dcterms:created>
  <dcterms:modified xsi:type="dcterms:W3CDTF">2015-05-16T19:57:12Z</dcterms:modified>
</cp:coreProperties>
</file>