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  <p:sldMasterId id="2147483708" r:id="rId3"/>
    <p:sldMasterId id="2147483720" r:id="rId4"/>
  </p:sldMasterIdLst>
  <p:notesMasterIdLst>
    <p:notesMasterId r:id="rId24"/>
  </p:notesMasterIdLst>
  <p:sldIdLst>
    <p:sldId id="694" r:id="rId5"/>
    <p:sldId id="722" r:id="rId6"/>
    <p:sldId id="735" r:id="rId7"/>
    <p:sldId id="664" r:id="rId8"/>
    <p:sldId id="672" r:id="rId9"/>
    <p:sldId id="669" r:id="rId10"/>
    <p:sldId id="670" r:id="rId11"/>
    <p:sldId id="671" r:id="rId12"/>
    <p:sldId id="684" r:id="rId13"/>
    <p:sldId id="673" r:id="rId14"/>
    <p:sldId id="713" r:id="rId15"/>
    <p:sldId id="668" r:id="rId16"/>
    <p:sldId id="675" r:id="rId17"/>
    <p:sldId id="676" r:id="rId18"/>
    <p:sldId id="677" r:id="rId19"/>
    <p:sldId id="687" r:id="rId20"/>
    <p:sldId id="720" r:id="rId21"/>
    <p:sldId id="665" r:id="rId22"/>
    <p:sldId id="715" r:id="rId23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FFFF"/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96" autoAdjust="0"/>
    <p:restoredTop sz="94660"/>
  </p:normalViewPr>
  <p:slideViewPr>
    <p:cSldViewPr>
      <p:cViewPr>
        <p:scale>
          <a:sx n="50" d="100"/>
          <a:sy n="50" d="100"/>
        </p:scale>
        <p:origin x="-1075" y="-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82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7ECF22B-B499-469B-AD45-CEE42058E9F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053758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CF8192-AFE5-4AC1-8972-4C7BB4546984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563946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93699-E3D7-4D24-BB6D-17A7DF07009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850032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D360D-0A46-49CD-863F-B2740D3D41FD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916655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44A94-5D07-4C4A-8B0E-725D58C92CE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323426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65152-90B5-4367-A352-1A9FF05F179A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204146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02D4D-57EE-4855-A8C1-98434D43744A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823998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8BFC2-23D9-41BC-9556-1ACB0368688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413633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E201D-2A1E-4C1C-B11B-ADD2C86C8E27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7082259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7BCC61-01DF-493D-A335-6F27280AA11B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716772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F4433-169E-49E3-BAD0-6692559C1752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645451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C0DB9-CF4B-4639-A221-940A2369FFFE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029566"/>
      </p:ext>
    </p:extLst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FBBEB4-477B-4D87-BDB4-ED92B895E818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909697"/>
      </p:ext>
    </p:extLst>
  </p:cSld>
  <p:clrMapOvr>
    <a:masterClrMapping/>
  </p:clrMapOvr>
  <p:transition advTm="5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533A27-1278-4C48-A2D7-DD3C3EAE2C72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159972"/>
      </p:ext>
    </p:extLst>
  </p:cSld>
  <p:clrMapOvr>
    <a:masterClrMapping/>
  </p:clrMapOvr>
  <p:transition advTm="5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EA28EE-4812-431F-AF26-FC3C0ACF406E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077329"/>
      </p:ext>
    </p:extLst>
  </p:cSld>
  <p:clrMapOvr>
    <a:masterClrMapping/>
  </p:clrMapOvr>
  <p:transition advTm="5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939A3C-D633-4D7E-9E76-AE9267FC96FE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6144161"/>
      </p:ext>
    </p:extLst>
  </p:cSld>
  <p:clrMapOvr>
    <a:masterClrMapping/>
  </p:clrMapOvr>
  <p:transition advTm="5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0C1BD4-D790-4740-9A18-9BC8635D59F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446561"/>
      </p:ext>
    </p:extLst>
  </p:cSld>
  <p:clrMapOvr>
    <a:masterClrMapping/>
  </p:clrMapOvr>
  <p:transition advTm="5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BB24D-74B2-4CA6-BFE1-5EBE4FE922A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417698"/>
      </p:ext>
    </p:extLst>
  </p:cSld>
  <p:clrMapOvr>
    <a:masterClrMapping/>
  </p:clrMapOvr>
  <p:transition advTm="5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995F44-FC53-40B8-9DAC-039EB5645DDE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110379"/>
      </p:ext>
    </p:extLst>
  </p:cSld>
  <p:clrMapOvr>
    <a:masterClrMapping/>
  </p:clrMapOvr>
  <p:transition advTm="5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44F126-1805-40E4-A988-6A4B853CF68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0659582"/>
      </p:ext>
    </p:extLst>
  </p:cSld>
  <p:clrMapOvr>
    <a:masterClrMapping/>
  </p:clrMapOvr>
  <p:transition advTm="5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6F251D-98EE-4659-9076-9E8524DE0B64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880787"/>
      </p:ext>
    </p:extLst>
  </p:cSld>
  <p:clrMapOvr>
    <a:masterClrMapping/>
  </p:clrMapOvr>
  <p:transition advTm="5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2C00C2-BBE3-47BC-827D-C9AF71AB6D5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046634"/>
      </p:ext>
    </p:extLst>
  </p:cSld>
  <p:clrMapOvr>
    <a:masterClrMapping/>
  </p:clrMapOvr>
  <p:transition advTm="5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FD5F9B-0958-4168-8EFA-84A0883BCE7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265989"/>
      </p:ext>
    </p:extLst>
  </p:cSld>
  <p:clrMapOvr>
    <a:masterClrMapping/>
  </p:clrMapOvr>
  <p:transition advTm="5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FBBEB4-477B-4D87-BDB4-ED92B895E818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363389"/>
      </p:ext>
    </p:extLst>
  </p:cSld>
  <p:clrMapOvr>
    <a:masterClrMapping/>
  </p:clrMapOvr>
  <p:transition advTm="500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533A27-1278-4C48-A2D7-DD3C3EAE2C72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501962"/>
      </p:ext>
    </p:extLst>
  </p:cSld>
  <p:clrMapOvr>
    <a:masterClrMapping/>
  </p:clrMapOvr>
  <p:transition advTm="500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EA28EE-4812-431F-AF26-FC3C0ACF406E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484904"/>
      </p:ext>
    </p:extLst>
  </p:cSld>
  <p:clrMapOvr>
    <a:masterClrMapping/>
  </p:clrMapOvr>
  <p:transition advTm="500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939A3C-D633-4D7E-9E76-AE9267FC96FE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135739"/>
      </p:ext>
    </p:extLst>
  </p:cSld>
  <p:clrMapOvr>
    <a:masterClrMapping/>
  </p:clrMapOvr>
  <p:transition advTm="500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0C1BD4-D790-4740-9A18-9BC8635D59F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100612"/>
      </p:ext>
    </p:extLst>
  </p:cSld>
  <p:clrMapOvr>
    <a:masterClrMapping/>
  </p:clrMapOvr>
  <p:transition advTm="500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BB24D-74B2-4CA6-BFE1-5EBE4FE922A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740546"/>
      </p:ext>
    </p:extLst>
  </p:cSld>
  <p:clrMapOvr>
    <a:masterClrMapping/>
  </p:clrMapOvr>
  <p:transition advTm="500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995F44-FC53-40B8-9DAC-039EB5645DDE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768958"/>
      </p:ext>
    </p:extLst>
  </p:cSld>
  <p:clrMapOvr>
    <a:masterClrMapping/>
  </p:clrMapOvr>
  <p:transition advTm="500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44F126-1805-40E4-A988-6A4B853CF68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383567"/>
      </p:ext>
    </p:extLst>
  </p:cSld>
  <p:clrMapOvr>
    <a:masterClrMapping/>
  </p:clrMapOvr>
  <p:transition advTm="500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6F251D-98EE-4659-9076-9E8524DE0B64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961436"/>
      </p:ext>
    </p:extLst>
  </p:cSld>
  <p:clrMapOvr>
    <a:masterClrMapping/>
  </p:clrMapOvr>
  <p:transition advTm="500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2C00C2-BBE3-47BC-827D-C9AF71AB6D5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257008"/>
      </p:ext>
    </p:extLst>
  </p:cSld>
  <p:clrMapOvr>
    <a:masterClrMapping/>
  </p:clrMapOvr>
  <p:transition advTm="500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FD5F9B-0958-4168-8EFA-84A0883BCE7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853566"/>
      </p:ext>
    </p:extLst>
  </p:cSld>
  <p:clrMapOvr>
    <a:masterClrMapping/>
  </p:clrMapOvr>
  <p:transition advTm="500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30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28" indent="0" algn="ctr">
              <a:buNone/>
              <a:defRPr/>
            </a:lvl2pPr>
            <a:lvl3pPr marL="914258" indent="0" algn="ctr">
              <a:buNone/>
              <a:defRPr/>
            </a:lvl3pPr>
            <a:lvl4pPr marL="1371387" indent="0" algn="ctr">
              <a:buNone/>
              <a:defRPr/>
            </a:lvl4pPr>
            <a:lvl5pPr marL="1828516" indent="0" algn="ctr">
              <a:buNone/>
              <a:defRPr/>
            </a:lvl5pPr>
            <a:lvl6pPr marL="2285644" indent="0" algn="ctr">
              <a:buNone/>
              <a:defRPr/>
            </a:lvl6pPr>
            <a:lvl7pPr marL="2742774" indent="0" algn="ctr">
              <a:buNone/>
              <a:defRPr/>
            </a:lvl7pPr>
            <a:lvl8pPr marL="3199902" indent="0" algn="ctr">
              <a:buNone/>
              <a:defRPr/>
            </a:lvl8pPr>
            <a:lvl9pPr marL="3657032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EC5341-F4C4-48D2-B423-C0384E3331D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865644"/>
      </p:ext>
    </p:extLst>
  </p:cSld>
  <p:clrMapOvr>
    <a:masterClrMapping/>
  </p:clrMapOvr>
  <p:transition spd="slow" advClick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302E1-CB6D-4277-AE38-9CC12DF75DF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949201"/>
      </p:ext>
    </p:extLst>
  </p:cSld>
  <p:clrMapOvr>
    <a:masterClrMapping/>
  </p:clrMapOvr>
  <p:transition spd="slow" advClick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5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7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28" indent="0">
              <a:buNone/>
              <a:defRPr sz="1800"/>
            </a:lvl2pPr>
            <a:lvl3pPr marL="914258" indent="0">
              <a:buNone/>
              <a:defRPr sz="1600"/>
            </a:lvl3pPr>
            <a:lvl4pPr marL="1371387" indent="0">
              <a:buNone/>
              <a:defRPr sz="1400"/>
            </a:lvl4pPr>
            <a:lvl5pPr marL="1828516" indent="0">
              <a:buNone/>
              <a:defRPr sz="1400"/>
            </a:lvl5pPr>
            <a:lvl6pPr marL="2285644" indent="0">
              <a:buNone/>
              <a:defRPr sz="1400"/>
            </a:lvl6pPr>
            <a:lvl7pPr marL="2742774" indent="0">
              <a:buNone/>
              <a:defRPr sz="1400"/>
            </a:lvl7pPr>
            <a:lvl8pPr marL="3199902" indent="0">
              <a:buNone/>
              <a:defRPr sz="1400"/>
            </a:lvl8pPr>
            <a:lvl9pPr marL="3657032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863381-A777-4306-B5BD-CDED04E406DB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394630"/>
      </p:ext>
    </p:extLst>
  </p:cSld>
  <p:clrMapOvr>
    <a:masterClrMapping/>
  </p:clrMapOvr>
  <p:transition spd="slow" advClick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1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1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A7D296-0572-4FEA-ABB3-B1984B5F4B7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222358"/>
      </p:ext>
    </p:extLst>
  </p:cSld>
  <p:clrMapOvr>
    <a:masterClrMapping/>
  </p:clrMapOvr>
  <p:transition spd="slow" advClick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8" indent="0">
              <a:buNone/>
              <a:defRPr sz="1800" b="1"/>
            </a:lvl3pPr>
            <a:lvl4pPr marL="1371387" indent="0">
              <a:buNone/>
              <a:defRPr sz="1600" b="1"/>
            </a:lvl4pPr>
            <a:lvl5pPr marL="1828516" indent="0">
              <a:buNone/>
              <a:defRPr sz="1600" b="1"/>
            </a:lvl5pPr>
            <a:lvl6pPr marL="2285644" indent="0">
              <a:buNone/>
              <a:defRPr sz="1600" b="1"/>
            </a:lvl6pPr>
            <a:lvl7pPr marL="2742774" indent="0">
              <a:buNone/>
              <a:defRPr sz="1600" b="1"/>
            </a:lvl7pPr>
            <a:lvl8pPr marL="3199902" indent="0">
              <a:buNone/>
              <a:defRPr sz="1600" b="1"/>
            </a:lvl8pPr>
            <a:lvl9pPr marL="3657032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8" indent="0">
              <a:buNone/>
              <a:defRPr sz="1800" b="1"/>
            </a:lvl3pPr>
            <a:lvl4pPr marL="1371387" indent="0">
              <a:buNone/>
              <a:defRPr sz="1600" b="1"/>
            </a:lvl4pPr>
            <a:lvl5pPr marL="1828516" indent="0">
              <a:buNone/>
              <a:defRPr sz="1600" b="1"/>
            </a:lvl5pPr>
            <a:lvl6pPr marL="2285644" indent="0">
              <a:buNone/>
              <a:defRPr sz="1600" b="1"/>
            </a:lvl6pPr>
            <a:lvl7pPr marL="2742774" indent="0">
              <a:buNone/>
              <a:defRPr sz="1600" b="1"/>
            </a:lvl7pPr>
            <a:lvl8pPr marL="3199902" indent="0">
              <a:buNone/>
              <a:defRPr sz="1600" b="1"/>
            </a:lvl8pPr>
            <a:lvl9pPr marL="3657032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B5D2A-3494-43F1-AC41-43F44CD85EFA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893782"/>
      </p:ext>
    </p:extLst>
  </p:cSld>
  <p:clrMapOvr>
    <a:masterClrMapping/>
  </p:clrMapOvr>
  <p:transition spd="slow" advClick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FBC239-30F3-4C39-B719-D0AF2F22A23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979729"/>
      </p:ext>
    </p:extLst>
  </p:cSld>
  <p:clrMapOvr>
    <a:masterClrMapping/>
  </p:clrMapOvr>
  <p:transition spd="slow" advClick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70B34-6BE9-4C15-AC0F-427C7B1463A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241674"/>
      </p:ext>
    </p:extLst>
  </p:cSld>
  <p:clrMapOvr>
    <a:masterClrMapping/>
  </p:clrMapOvr>
  <p:transition spd="slow" advClick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3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3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8" indent="0">
              <a:buNone/>
              <a:defRPr sz="1000"/>
            </a:lvl3pPr>
            <a:lvl4pPr marL="1371387" indent="0">
              <a:buNone/>
              <a:defRPr sz="900"/>
            </a:lvl4pPr>
            <a:lvl5pPr marL="1828516" indent="0">
              <a:buNone/>
              <a:defRPr sz="900"/>
            </a:lvl5pPr>
            <a:lvl6pPr marL="2285644" indent="0">
              <a:buNone/>
              <a:defRPr sz="900"/>
            </a:lvl6pPr>
            <a:lvl7pPr marL="2742774" indent="0">
              <a:buNone/>
              <a:defRPr sz="900"/>
            </a:lvl7pPr>
            <a:lvl8pPr marL="3199902" indent="0">
              <a:buNone/>
              <a:defRPr sz="900"/>
            </a:lvl8pPr>
            <a:lvl9pPr marL="3657032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AD138-8D08-47F9-AF6B-62C7D7B97A3A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1621042"/>
      </p:ext>
    </p:extLst>
  </p:cSld>
  <p:clrMapOvr>
    <a:masterClrMapping/>
  </p:clrMapOvr>
  <p:transition spd="slow" advClick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28" indent="0">
              <a:buNone/>
              <a:defRPr sz="2800"/>
            </a:lvl2pPr>
            <a:lvl3pPr marL="914258" indent="0">
              <a:buNone/>
              <a:defRPr sz="2400"/>
            </a:lvl3pPr>
            <a:lvl4pPr marL="1371387" indent="0">
              <a:buNone/>
              <a:defRPr sz="2000"/>
            </a:lvl4pPr>
            <a:lvl5pPr marL="1828516" indent="0">
              <a:buNone/>
              <a:defRPr sz="2000"/>
            </a:lvl5pPr>
            <a:lvl6pPr marL="2285644" indent="0">
              <a:buNone/>
              <a:defRPr sz="2000"/>
            </a:lvl6pPr>
            <a:lvl7pPr marL="2742774" indent="0">
              <a:buNone/>
              <a:defRPr sz="2000"/>
            </a:lvl7pPr>
            <a:lvl8pPr marL="3199902" indent="0">
              <a:buNone/>
              <a:defRPr sz="2000"/>
            </a:lvl8pPr>
            <a:lvl9pPr marL="3657032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8" indent="0">
              <a:buNone/>
              <a:defRPr sz="1000"/>
            </a:lvl3pPr>
            <a:lvl4pPr marL="1371387" indent="0">
              <a:buNone/>
              <a:defRPr sz="900"/>
            </a:lvl4pPr>
            <a:lvl5pPr marL="1828516" indent="0">
              <a:buNone/>
              <a:defRPr sz="900"/>
            </a:lvl5pPr>
            <a:lvl6pPr marL="2285644" indent="0">
              <a:buNone/>
              <a:defRPr sz="900"/>
            </a:lvl6pPr>
            <a:lvl7pPr marL="2742774" indent="0">
              <a:buNone/>
              <a:defRPr sz="900"/>
            </a:lvl7pPr>
            <a:lvl8pPr marL="3199902" indent="0">
              <a:buNone/>
              <a:defRPr sz="900"/>
            </a:lvl8pPr>
            <a:lvl9pPr marL="3657032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82D91-B579-44B8-8CB4-95C594BAAD2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56075"/>
      </p:ext>
    </p:extLst>
  </p:cSld>
  <p:clrMapOvr>
    <a:masterClrMapping/>
  </p:clrMapOvr>
  <p:transition spd="slow" advClick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4E4CD-8A24-42E2-8D93-4420CD09DBB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181211"/>
      </p:ext>
    </p:extLst>
  </p:cSld>
  <p:clrMapOvr>
    <a:masterClrMapping/>
  </p:clrMapOvr>
  <p:transition spd="slow" advClick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8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1" y="512768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20400-6B98-499F-863B-2530DE57AF8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395503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9443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8FB584C-2E07-4957-A8DB-4F6801A2B992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78458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Click="0"/>
  <p:txStyles>
    <p:titleStyle>
      <a:lvl1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fontAlgn="base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it-IT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it-IT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9802E23-A6C4-4A1A-9853-CD9316D5C6D1}" type="slidenum">
              <a:rPr lang="it-IT" altLang="it-IT" smtClean="0">
                <a:solidFill>
                  <a:srgbClr val="000000"/>
                </a:solidFill>
                <a:cs typeface="+mn-cs"/>
              </a:rPr>
              <a:pPr/>
              <a:t>‹N›</a:t>
            </a:fld>
            <a:endParaRPr lang="it-IT" altLang="it-IT" smtClean="0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2920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advTm="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it-IT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it-IT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9802E23-A6C4-4A1A-9853-CD9316D5C6D1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823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advTm="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lIns="91426" tIns="45712" rIns="91426" bIns="45712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lIns="91426" tIns="45712" rIns="91426" bIns="45712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lIns="91426" tIns="45712" rIns="91426" bIns="45712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0D6F74D-F8B4-4548-AD0F-F4F29C0E254F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3381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128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258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387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516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09575" indent="-341313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8188" indent="-2841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3775" indent="-2270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58888" indent="-227013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79550" indent="-207963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036" indent="-209518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166" indent="-209518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294" indent="-209518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423" indent="-209518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8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58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87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16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44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74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02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32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7" Type="http://schemas.openxmlformats.org/officeDocument/2006/relationships/image" Target="../media/image5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52.gif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:\PRIMAVERA\- ENTRATA e FINE 2015\white flowe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011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E:\CARLA Carla Acer 16-3-2014\- 0A New Pc-ACER 2 febbraio 2013\- 00 1 GIUGNO\- ARRIVAL + GIF 21 Giugno\primavera 2015\7545972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640" y="-85700"/>
            <a:ext cx="9369279" cy="70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G:\PRIMAVERA\- images NEW\GIF NEW\b02c2296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963" y="976313"/>
            <a:ext cx="2886075" cy="490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G:\PRIMAVERA\- images NEW\GIF NEW\fleur-pot-anim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703604"/>
            <a:ext cx="29464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églalap 3"/>
          <p:cNvSpPr/>
          <p:nvPr/>
        </p:nvSpPr>
        <p:spPr>
          <a:xfrm>
            <a:off x="852443" y="12194"/>
            <a:ext cx="7213834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9600" b="1" dirty="0" smtClean="0">
                <a:ln w="18000">
                  <a:noFill/>
                  <a:prstDash val="solid"/>
                  <a:miter lim="800000"/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J</a:t>
            </a:r>
            <a:r>
              <a:rPr lang="it-IT" sz="9600" b="1" dirty="0" smtClean="0">
                <a:ln w="18000">
                  <a:noFill/>
                  <a:prstDash val="solid"/>
                  <a:miter lim="800000"/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e </a:t>
            </a:r>
            <a:r>
              <a:rPr lang="it-IT" sz="9600" b="1" dirty="0" err="1" smtClean="0">
                <a:ln w="18000">
                  <a:noFill/>
                  <a:prstDash val="solid"/>
                  <a:miter lim="800000"/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suis</a:t>
            </a:r>
            <a:r>
              <a:rPr lang="it-IT" sz="9600" b="1" dirty="0" smtClean="0">
                <a:ln w="18000">
                  <a:noFill/>
                  <a:prstDash val="solid"/>
                  <a:miter lim="800000"/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it-IT" sz="9600" b="1" dirty="0" err="1" smtClean="0">
                <a:ln w="18000">
                  <a:noFill/>
                  <a:prstDash val="solid"/>
                  <a:miter lim="800000"/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au</a:t>
            </a:r>
            <a:r>
              <a:rPr lang="it-IT" sz="9600" b="1" dirty="0" smtClean="0">
                <a:ln w="18000">
                  <a:noFill/>
                  <a:prstDash val="solid"/>
                  <a:miter lim="800000"/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it-IT" sz="9600" b="1" dirty="0" err="1" smtClean="0">
                <a:ln w="18000">
                  <a:noFill/>
                  <a:prstDash val="solid"/>
                  <a:miter lim="800000"/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jardin</a:t>
            </a:r>
            <a:endParaRPr lang="hu-HU" sz="9600" b="1" dirty="0">
              <a:ln w="18000">
                <a:noFill/>
                <a:prstDash val="solid"/>
                <a:miter lim="800000"/>
              </a:ln>
              <a:gradFill flip="none" rotWithShape="1"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path path="circle">
                  <a:fillToRect l="100000" t="100000"/>
                </a:path>
                <a:tileRect r="-100000" b="-100000"/>
              </a:gra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9" name="Picture 9" descr="G:\PRIMAVERA\- ENTRATA e FINE\- musica\music radio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291737"/>
            <a:ext cx="936104" cy="1301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301631" y="6265068"/>
            <a:ext cx="3960812" cy="338554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defRPr/>
            </a:pPr>
            <a:r>
              <a:rPr lang="en-US" altLang="zh-TW" sz="1600" i="1" dirty="0" err="1" smtClean="0">
                <a:solidFill>
                  <a:srgbClr val="FFFF00"/>
                </a:solidFill>
                <a:latin typeface="Arial Rounded MT Bold" pitchFamily="34" charset="0"/>
                <a:ea typeface="新細明體"/>
                <a:cs typeface="Arial"/>
              </a:rPr>
              <a:t>Avancement</a:t>
            </a:r>
            <a:r>
              <a:rPr lang="en-US" altLang="zh-TW" sz="1600" i="1" dirty="0" smtClean="0">
                <a:solidFill>
                  <a:srgbClr val="FFFF00"/>
                </a:solidFill>
                <a:latin typeface="Arial Rounded MT Bold" pitchFamily="34" charset="0"/>
                <a:ea typeface="新細明體"/>
                <a:cs typeface="Arial"/>
              </a:rPr>
              <a:t> </a:t>
            </a:r>
            <a:r>
              <a:rPr lang="en-US" altLang="zh-TW" sz="1600" i="1" dirty="0" err="1" smtClean="0">
                <a:solidFill>
                  <a:srgbClr val="FFFF00"/>
                </a:solidFill>
                <a:latin typeface="Arial Rounded MT Bold" pitchFamily="34" charset="0"/>
                <a:ea typeface="新細明體"/>
                <a:cs typeface="Arial"/>
              </a:rPr>
              <a:t>automatique</a:t>
            </a:r>
            <a:endParaRPr lang="fr-FR" altLang="zh-TW" sz="1600" i="1" dirty="0" smtClean="0">
              <a:solidFill>
                <a:srgbClr val="FFFF00"/>
              </a:solidFill>
              <a:latin typeface="Arial Rounded MT Bold" pitchFamily="34" charset="0"/>
              <a:ea typeface="新細明體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4918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>
        <p:sndAc>
          <p:stSnd loop="1">
            <p:snd r:embed="rId2" name="A wonderful day - Sweet people 4.25.wav"/>
          </p:stSnd>
        </p:sndAc>
      </p:transition>
    </mc:Choice>
    <mc:Fallback xmlns="">
      <p:transition advClick="0" advTm="8000">
        <p:sndAc>
          <p:stSnd loop="1">
            <p:snd r:embed="rId8" name="A wonderful day - Sweet people 4.2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25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725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5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1" dur="15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15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5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0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PRIMAVERA\- 435-299 Je sui au jardin\-  jardin GIF\DSCN1940-lc030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:\PRIMAVERA\- 435-299 Je sui au jardin\-  jardin GIF\14515eb1-3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425344"/>
            <a:ext cx="2592288" cy="3148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9" descr="G:\PRIMAVERA\- 435-299 Je sui au jardin\-  jardin GIF\1a4279c2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0125">
            <a:off x="4125508" y="5352903"/>
            <a:ext cx="1550140" cy="1183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acqua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9235" y="5696815"/>
            <a:ext cx="706781" cy="421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G:\PRIMAVERA\- 435-299 Je sui au jardin\-  jardin GIF\f8c3685c-2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008" y="4690633"/>
            <a:ext cx="2266768" cy="197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G:\PRIMAVERA\- 435-299 Je sui au jardin\-  jardin GIF\9e3bfff1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437170"/>
            <a:ext cx="1207862" cy="1594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G:\PRIMAVERA\- 435-299 Je sui au jardin\-  jardin GIF\P5205999-lcfs1010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0" y="392"/>
            <a:ext cx="9128720" cy="6846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CasellaDiTesto 32"/>
          <p:cNvSpPr txBox="1"/>
          <p:nvPr/>
        </p:nvSpPr>
        <p:spPr>
          <a:xfrm>
            <a:off x="2449056" y="436510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>
                <a:latin typeface="Lucida Handwriting" panose="03010101010101010101" pitchFamily="66" charset="0"/>
              </a:rPr>
              <a:t>Charlotte  </a:t>
            </a:r>
            <a:r>
              <a:rPr lang="it-IT" b="1" dirty="0" err="1" smtClean="0">
                <a:latin typeface="Lucida Handwriting" panose="03010101010101010101" pitchFamily="66" charset="0"/>
              </a:rPr>
              <a:t>avant</a:t>
            </a:r>
            <a:r>
              <a:rPr lang="it-IT" b="1" dirty="0" smtClean="0">
                <a:latin typeface="Lucida Handwriting" panose="03010101010101010101" pitchFamily="66" charset="0"/>
              </a:rPr>
              <a:t>  d’</a:t>
            </a:r>
            <a:r>
              <a:rPr lang="it-IT" b="1" dirty="0" err="1" smtClean="0">
                <a:latin typeface="Lucida Handwriting" panose="03010101010101010101" pitchFamily="66" charset="0"/>
              </a:rPr>
              <a:t>aller</a:t>
            </a:r>
            <a:r>
              <a:rPr lang="it-IT" b="1" dirty="0" smtClean="0">
                <a:latin typeface="Lucida Handwriting" panose="03010101010101010101" pitchFamily="66" charset="0"/>
              </a:rPr>
              <a:t>  </a:t>
            </a:r>
            <a:r>
              <a:rPr lang="it-IT" b="1" dirty="0" err="1" smtClean="0">
                <a:latin typeface="Lucida Handwriting" panose="03010101010101010101" pitchFamily="66" charset="0"/>
              </a:rPr>
              <a:t>au</a:t>
            </a:r>
            <a:r>
              <a:rPr lang="it-IT" b="1" dirty="0" smtClean="0">
                <a:latin typeface="Lucida Handwriting" panose="03010101010101010101" pitchFamily="66" charset="0"/>
              </a:rPr>
              <a:t>  </a:t>
            </a:r>
            <a:r>
              <a:rPr lang="it-IT" b="1" dirty="0" err="1" smtClean="0">
                <a:latin typeface="Lucida Handwriting" panose="03010101010101010101" pitchFamily="66" charset="0"/>
              </a:rPr>
              <a:t>jardin</a:t>
            </a:r>
            <a:endParaRPr lang="it-IT" b="1" dirty="0"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13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PRIMAVERA\- 435-299 Je sui au jardin\-  jardin GIF\P4086761-cl015leclofi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 rot="16200000">
            <a:off x="4173663" y="1945215"/>
            <a:ext cx="6858001" cy="3036992"/>
          </a:xfrm>
          <a:prstGeom prst="rect">
            <a:avLst/>
          </a:prstGeom>
          <a:solidFill>
            <a:srgbClr val="FFE6D5">
              <a:alpha val="4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b="1" dirty="0">
              <a:solidFill>
                <a:srgbClr val="FFFFFF"/>
              </a:solidFill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6192178" y="117693"/>
            <a:ext cx="2820969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200" b="1" i="1" dirty="0">
                <a:solidFill>
                  <a:srgbClr val="002060"/>
                </a:solidFill>
              </a:rPr>
              <a:t>Poème de </a:t>
            </a:r>
            <a:r>
              <a:rPr lang="fr-FR" sz="1200" b="1" i="1" dirty="0" smtClean="0">
                <a:solidFill>
                  <a:srgbClr val="002060"/>
                </a:solidFill>
              </a:rPr>
              <a:t>Mai</a:t>
            </a:r>
          </a:p>
          <a:p>
            <a:pPr algn="ctr"/>
            <a:endParaRPr lang="fr-FR" sz="1200" b="1" dirty="0">
              <a:solidFill>
                <a:srgbClr val="002060"/>
              </a:solidFill>
            </a:endParaRPr>
          </a:p>
          <a:p>
            <a:pPr algn="ctr"/>
            <a:r>
              <a:rPr lang="fr-FR" sz="1200" b="1" i="1" dirty="0">
                <a:solidFill>
                  <a:srgbClr val="002060"/>
                </a:solidFill>
              </a:rPr>
              <a:t>Puisque mai tout en fleurs dans les prés nous réclame</a:t>
            </a:r>
            <a:r>
              <a:rPr lang="fr-FR" sz="1200" b="1" i="1" dirty="0" smtClean="0">
                <a:solidFill>
                  <a:srgbClr val="002060"/>
                </a:solidFill>
              </a:rPr>
              <a:t>,</a:t>
            </a:r>
            <a:r>
              <a:rPr lang="fr-FR" sz="1200" b="1" dirty="0">
                <a:solidFill>
                  <a:srgbClr val="002060"/>
                </a:solidFill>
              </a:rPr>
              <a:t> </a:t>
            </a:r>
          </a:p>
          <a:p>
            <a:pPr algn="ctr"/>
            <a:r>
              <a:rPr lang="fr-FR" sz="1200" b="1" i="1" dirty="0">
                <a:solidFill>
                  <a:srgbClr val="002060"/>
                </a:solidFill>
              </a:rPr>
              <a:t>Viens ! ne te lasse pas de mêler à ton </a:t>
            </a:r>
            <a:r>
              <a:rPr lang="fr-FR" sz="1200" b="1" i="1" dirty="0" smtClean="0">
                <a:solidFill>
                  <a:srgbClr val="002060"/>
                </a:solidFill>
              </a:rPr>
              <a:t>âme</a:t>
            </a:r>
            <a:r>
              <a:rPr lang="fr-FR" sz="1200" b="1" dirty="0">
                <a:solidFill>
                  <a:srgbClr val="002060"/>
                </a:solidFill>
              </a:rPr>
              <a:t> </a:t>
            </a:r>
          </a:p>
          <a:p>
            <a:pPr algn="ctr"/>
            <a:r>
              <a:rPr lang="fr-FR" sz="1200" b="1" i="1" dirty="0">
                <a:solidFill>
                  <a:srgbClr val="002060"/>
                </a:solidFill>
              </a:rPr>
              <a:t>La campagne, les bois, les ombrages charmants</a:t>
            </a:r>
            <a:r>
              <a:rPr lang="fr-FR" sz="1200" b="1" i="1" dirty="0" smtClean="0">
                <a:solidFill>
                  <a:srgbClr val="002060"/>
                </a:solidFill>
              </a:rPr>
              <a:t>,</a:t>
            </a:r>
            <a:r>
              <a:rPr lang="fr-FR" sz="1200" b="1" dirty="0">
                <a:solidFill>
                  <a:srgbClr val="002060"/>
                </a:solidFill>
              </a:rPr>
              <a:t> </a:t>
            </a:r>
          </a:p>
          <a:p>
            <a:pPr algn="ctr"/>
            <a:r>
              <a:rPr lang="fr-FR" sz="1200" b="1" i="1" dirty="0">
                <a:solidFill>
                  <a:srgbClr val="002060"/>
                </a:solidFill>
              </a:rPr>
              <a:t>Les larges clairs de lune au bord des flots dormants</a:t>
            </a:r>
            <a:r>
              <a:rPr lang="fr-FR" sz="1200" b="1" i="1" dirty="0" smtClean="0">
                <a:solidFill>
                  <a:srgbClr val="002060"/>
                </a:solidFill>
              </a:rPr>
              <a:t>,</a:t>
            </a:r>
            <a:r>
              <a:rPr lang="fr-FR" sz="1200" b="1" dirty="0">
                <a:solidFill>
                  <a:srgbClr val="002060"/>
                </a:solidFill>
              </a:rPr>
              <a:t> </a:t>
            </a:r>
          </a:p>
          <a:p>
            <a:pPr algn="ctr"/>
            <a:r>
              <a:rPr lang="fr-FR" sz="1200" b="1" i="1" dirty="0">
                <a:solidFill>
                  <a:srgbClr val="002060"/>
                </a:solidFill>
              </a:rPr>
              <a:t>Le sentier qui finit où le chemin commence</a:t>
            </a:r>
            <a:r>
              <a:rPr lang="fr-FR" sz="1200" b="1" i="1" dirty="0" smtClean="0">
                <a:solidFill>
                  <a:srgbClr val="002060"/>
                </a:solidFill>
              </a:rPr>
              <a:t>,</a:t>
            </a:r>
            <a:r>
              <a:rPr lang="fr-FR" sz="1200" b="1" dirty="0">
                <a:solidFill>
                  <a:srgbClr val="002060"/>
                </a:solidFill>
              </a:rPr>
              <a:t> </a:t>
            </a:r>
          </a:p>
          <a:p>
            <a:pPr algn="ctr"/>
            <a:r>
              <a:rPr lang="fr-FR" sz="1200" b="1" i="1" dirty="0">
                <a:solidFill>
                  <a:srgbClr val="002060"/>
                </a:solidFill>
              </a:rPr>
              <a:t>Et l'air et le printemps et l'horizon immense</a:t>
            </a:r>
            <a:r>
              <a:rPr lang="fr-FR" sz="1200" b="1" i="1" dirty="0" smtClean="0">
                <a:solidFill>
                  <a:srgbClr val="002060"/>
                </a:solidFill>
              </a:rPr>
              <a:t>,</a:t>
            </a:r>
            <a:endParaRPr lang="fr-FR" sz="1200" b="1" dirty="0">
              <a:solidFill>
                <a:srgbClr val="002060"/>
              </a:solidFill>
            </a:endParaRPr>
          </a:p>
          <a:p>
            <a:pPr algn="ctr"/>
            <a:r>
              <a:rPr lang="fr-FR" sz="1200" b="1" i="1" dirty="0">
                <a:solidFill>
                  <a:srgbClr val="002060"/>
                </a:solidFill>
              </a:rPr>
              <a:t>L'horizon que ce monde attache humble et </a:t>
            </a:r>
            <a:r>
              <a:rPr lang="fr-FR" sz="1200" b="1" i="1" dirty="0" smtClean="0">
                <a:solidFill>
                  <a:srgbClr val="002060"/>
                </a:solidFill>
              </a:rPr>
              <a:t>joyeux</a:t>
            </a:r>
            <a:r>
              <a:rPr lang="fr-FR" sz="1200" b="1" dirty="0">
                <a:solidFill>
                  <a:srgbClr val="002060"/>
                </a:solidFill>
              </a:rPr>
              <a:t> </a:t>
            </a:r>
          </a:p>
          <a:p>
            <a:pPr algn="ctr"/>
            <a:r>
              <a:rPr lang="fr-FR" sz="1200" b="1" i="1" dirty="0">
                <a:solidFill>
                  <a:srgbClr val="002060"/>
                </a:solidFill>
              </a:rPr>
              <a:t>Comme une lèvre au bas de la robe des cieux </a:t>
            </a:r>
            <a:r>
              <a:rPr lang="fr-FR" sz="1200" b="1" i="1" dirty="0" smtClean="0">
                <a:solidFill>
                  <a:srgbClr val="002060"/>
                </a:solidFill>
              </a:rPr>
              <a:t>!</a:t>
            </a:r>
            <a:endParaRPr lang="fr-FR" sz="1200" b="1" dirty="0" smtClean="0">
              <a:solidFill>
                <a:srgbClr val="002060"/>
              </a:solidFill>
            </a:endParaRPr>
          </a:p>
          <a:p>
            <a:pPr algn="ctr"/>
            <a:r>
              <a:rPr lang="fr-FR" sz="1200" b="1" i="1" dirty="0" smtClean="0">
                <a:solidFill>
                  <a:srgbClr val="002060"/>
                </a:solidFill>
              </a:rPr>
              <a:t>Viens </a:t>
            </a:r>
            <a:r>
              <a:rPr lang="fr-FR" sz="1200" b="1" i="1" dirty="0">
                <a:solidFill>
                  <a:srgbClr val="002060"/>
                </a:solidFill>
              </a:rPr>
              <a:t>! et que le regard des pudiques </a:t>
            </a:r>
            <a:r>
              <a:rPr lang="fr-FR" sz="1200" b="1" i="1" dirty="0" smtClean="0">
                <a:solidFill>
                  <a:srgbClr val="002060"/>
                </a:solidFill>
              </a:rPr>
              <a:t>étoiles</a:t>
            </a:r>
            <a:endParaRPr lang="fr-FR" sz="1200" b="1" dirty="0">
              <a:solidFill>
                <a:srgbClr val="002060"/>
              </a:solidFill>
            </a:endParaRPr>
          </a:p>
          <a:p>
            <a:pPr algn="ctr"/>
            <a:r>
              <a:rPr lang="fr-FR" sz="1200" b="1" i="1" dirty="0">
                <a:solidFill>
                  <a:srgbClr val="002060"/>
                </a:solidFill>
              </a:rPr>
              <a:t>Qui tombe sur la terre à travers tant de voiles</a:t>
            </a:r>
            <a:r>
              <a:rPr lang="fr-FR" sz="1200" b="1" i="1" dirty="0" smtClean="0">
                <a:solidFill>
                  <a:srgbClr val="002060"/>
                </a:solidFill>
              </a:rPr>
              <a:t>,</a:t>
            </a:r>
            <a:endParaRPr lang="fr-FR" sz="1200" b="1" dirty="0">
              <a:solidFill>
                <a:srgbClr val="002060"/>
              </a:solidFill>
            </a:endParaRPr>
          </a:p>
          <a:p>
            <a:pPr algn="ctr"/>
            <a:r>
              <a:rPr lang="fr-FR" sz="1200" b="1" i="1" dirty="0">
                <a:solidFill>
                  <a:srgbClr val="002060"/>
                </a:solidFill>
              </a:rPr>
              <a:t>Que l'arbre pénétré de </a:t>
            </a:r>
            <a:r>
              <a:rPr lang="fr-FR" sz="1200" b="1" i="1" dirty="0" smtClean="0">
                <a:solidFill>
                  <a:srgbClr val="002060"/>
                </a:solidFill>
              </a:rPr>
              <a:t>parfums </a:t>
            </a:r>
            <a:r>
              <a:rPr lang="fr-FR" sz="1200" b="1" i="1" dirty="0">
                <a:solidFill>
                  <a:srgbClr val="002060"/>
                </a:solidFill>
              </a:rPr>
              <a:t>et de chants</a:t>
            </a:r>
            <a:r>
              <a:rPr lang="fr-FR" sz="1200" b="1" i="1" dirty="0" smtClean="0">
                <a:solidFill>
                  <a:srgbClr val="002060"/>
                </a:solidFill>
              </a:rPr>
              <a:t>,</a:t>
            </a:r>
            <a:endParaRPr lang="fr-FR" sz="1200" b="1" dirty="0">
              <a:solidFill>
                <a:srgbClr val="002060"/>
              </a:solidFill>
            </a:endParaRPr>
          </a:p>
          <a:p>
            <a:pPr algn="ctr"/>
            <a:r>
              <a:rPr lang="fr-FR" sz="1200" b="1" i="1" dirty="0">
                <a:solidFill>
                  <a:srgbClr val="002060"/>
                </a:solidFill>
              </a:rPr>
              <a:t>Que le souffle embrasé de midi dans les champs</a:t>
            </a:r>
            <a:r>
              <a:rPr lang="fr-FR" sz="1200" b="1" i="1" dirty="0" smtClean="0">
                <a:solidFill>
                  <a:srgbClr val="002060"/>
                </a:solidFill>
              </a:rPr>
              <a:t>,</a:t>
            </a:r>
            <a:endParaRPr lang="fr-FR" sz="1200" b="1" dirty="0">
              <a:solidFill>
                <a:srgbClr val="002060"/>
              </a:solidFill>
            </a:endParaRPr>
          </a:p>
          <a:p>
            <a:pPr algn="ctr"/>
            <a:r>
              <a:rPr lang="fr-FR" sz="1200" b="1" i="1" dirty="0">
                <a:solidFill>
                  <a:srgbClr val="002060"/>
                </a:solidFill>
              </a:rPr>
              <a:t>Et l'ombre et le soleil et l'onde et la verdure</a:t>
            </a:r>
            <a:r>
              <a:rPr lang="fr-FR" sz="1200" b="1" i="1" dirty="0" smtClean="0">
                <a:solidFill>
                  <a:srgbClr val="002060"/>
                </a:solidFill>
              </a:rPr>
              <a:t>,</a:t>
            </a:r>
            <a:endParaRPr lang="fr-FR" sz="1200" b="1" dirty="0">
              <a:solidFill>
                <a:srgbClr val="002060"/>
              </a:solidFill>
            </a:endParaRPr>
          </a:p>
          <a:p>
            <a:pPr algn="ctr"/>
            <a:r>
              <a:rPr lang="fr-FR" sz="1200" b="1" i="1" dirty="0">
                <a:solidFill>
                  <a:srgbClr val="002060"/>
                </a:solidFill>
              </a:rPr>
              <a:t>Et le rayonnement de toute la </a:t>
            </a:r>
            <a:r>
              <a:rPr lang="fr-FR" sz="1200" b="1" i="1" dirty="0" smtClean="0">
                <a:solidFill>
                  <a:srgbClr val="002060"/>
                </a:solidFill>
              </a:rPr>
              <a:t>nature</a:t>
            </a:r>
            <a:r>
              <a:rPr lang="fr-FR" sz="1200" b="1" dirty="0">
                <a:solidFill>
                  <a:srgbClr val="002060"/>
                </a:solidFill>
              </a:rPr>
              <a:t> </a:t>
            </a:r>
          </a:p>
          <a:p>
            <a:pPr algn="ctr"/>
            <a:r>
              <a:rPr lang="fr-FR" sz="1200" b="1" i="1" dirty="0">
                <a:solidFill>
                  <a:srgbClr val="002060"/>
                </a:solidFill>
              </a:rPr>
              <a:t>Fassent épanouir, comme une double fleur</a:t>
            </a:r>
            <a:r>
              <a:rPr lang="fr-FR" sz="1200" b="1" i="1" dirty="0" smtClean="0">
                <a:solidFill>
                  <a:srgbClr val="002060"/>
                </a:solidFill>
              </a:rPr>
              <a:t>,</a:t>
            </a:r>
            <a:endParaRPr lang="fr-FR" sz="1200" b="1" dirty="0">
              <a:solidFill>
                <a:srgbClr val="002060"/>
              </a:solidFill>
            </a:endParaRPr>
          </a:p>
          <a:p>
            <a:pPr algn="ctr"/>
            <a:r>
              <a:rPr lang="fr-FR" sz="1200" b="1" i="1" dirty="0">
                <a:solidFill>
                  <a:srgbClr val="002060"/>
                </a:solidFill>
              </a:rPr>
              <a:t>La beauté sur ton front et l'amour dans ton </a:t>
            </a:r>
            <a:r>
              <a:rPr lang="fr-FR" sz="1200" b="1" i="1" dirty="0" err="1">
                <a:solidFill>
                  <a:srgbClr val="002060"/>
                </a:solidFill>
              </a:rPr>
              <a:t>coeur</a:t>
            </a:r>
            <a:r>
              <a:rPr lang="fr-FR" sz="1200" b="1" i="1" dirty="0">
                <a:solidFill>
                  <a:srgbClr val="002060"/>
                </a:solidFill>
              </a:rPr>
              <a:t> !</a:t>
            </a:r>
            <a:br>
              <a:rPr lang="fr-FR" sz="1200" b="1" i="1" dirty="0">
                <a:solidFill>
                  <a:srgbClr val="002060"/>
                </a:solidFill>
              </a:rPr>
            </a:br>
            <a:endParaRPr lang="fr-FR" sz="1200" b="1" dirty="0">
              <a:solidFill>
                <a:srgbClr val="002060"/>
              </a:solidFill>
            </a:endParaRPr>
          </a:p>
          <a:p>
            <a:pPr algn="ctr"/>
            <a:r>
              <a:rPr lang="fr-FR" sz="1200" b="1" i="1" dirty="0">
                <a:solidFill>
                  <a:srgbClr val="002060"/>
                </a:solidFill>
              </a:rPr>
              <a:t>Victor Hugo.</a:t>
            </a:r>
            <a:endParaRPr lang="fr-FR" sz="12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10476656" y="8367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90600588"/>
      </p:ext>
    </p:extLst>
  </p:cSld>
  <p:clrMapOvr>
    <a:masterClrMapping/>
  </p:clrMapOvr>
  <p:transition spd="slow" advClick="0"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8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95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1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5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2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5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4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5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500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70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500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8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500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0"/>
                            </p:stCondLst>
                            <p:childTnLst>
                              <p:par>
                                <p:cTn id="8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1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1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1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1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1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1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1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1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1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15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15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5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1500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1500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1500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7" name="Picture 11" descr="P3174323-clSH2020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P3104273-c-SH2020-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6427"/>
            <a:ext cx="9192570" cy="6894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3" descr="P3174359-clSH200-0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350685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715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/>
    </mc:Choice>
    <mc:Fallback xmlns="">
      <p:transition spd="slow"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3" name="Picture 11" descr="P4086773-lcSH5020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5968" cy="685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344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4" name="Picture 10" descr="P4050108-lcs-SH2030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3" y="6896"/>
            <a:ext cx="9363339" cy="7022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5" name="Picture 11" descr="P4050107-lcs-SH3020-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9302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874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P4050100-l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 descr="P4050098-lcs-SH2000-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952"/>
            <a:ext cx="9144000" cy="6838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P4050099-lcs-SH200-0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682"/>
            <a:ext cx="9144000" cy="6893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741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/>
    </mc:Choice>
    <mc:Fallback xmlns="">
      <p:transition spd="slow"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6" name="Picture 8" descr="P4050095-lcs-SH3020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1" y="6896"/>
            <a:ext cx="9134805" cy="685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7" name="Picture 9" descr="P4050097-lcs-SH3020-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0" y="6896"/>
            <a:ext cx="9134805" cy="685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6312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P3104251-l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950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P4050091-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8256"/>
            <a:ext cx="9168341" cy="687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P4050086-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340" cy="687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 descr="P4050093-c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2"/>
            <a:ext cx="9183045" cy="6887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493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prism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P4050087-l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44" y="29756"/>
            <a:ext cx="91486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5" descr="P4050088-l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596"/>
            <a:ext cx="9144000" cy="6902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1" name="Picture 7" descr="P4050081-lc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4604"/>
            <a:ext cx="9180652" cy="6902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2" name="Picture 8" descr="P4050080-lc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562" y="-68640"/>
            <a:ext cx="9227214" cy="6958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5934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/>
    </mc:Choice>
    <mc:Fallback xmlns="">
      <p:transition spd="slow"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2" presetClass="exit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" presetID="2" presetClass="exit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4084838-l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6969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6" name="Picture 8" descr="P4050063-lcsSH020-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" y="-31224"/>
            <a:ext cx="9185632" cy="6889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8" name="Picture 10" descr="P4221163-lcs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4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9" name="Picture 11" descr="P4050062-lc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788" y="-31224"/>
            <a:ext cx="9248164" cy="7088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913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/>
    </mc:Choice>
    <mc:Fallback xmlns="">
      <p:transition spd="slow"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80" name="Picture 8" descr="P4050037-lcs-SH300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81" name="Picture 9" descr="P4050039-lcs-SH300-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3106253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P4050004-l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255" name="Picture 7" descr="P4050078-lcscl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2" y="0"/>
            <a:ext cx="9159200" cy="6968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259" name="Picture 11" descr="P4050041-lcs-SH300-0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2" y="0"/>
            <a:ext cx="9159200" cy="6980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656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/>
    </mc:Choice>
    <mc:Fallback xmlns="">
      <p:transition spd="slow"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5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53" name="Picture 9" descr="P4041054-l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84"/>
            <a:ext cx="9144000" cy="68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554" name="Picture 10" descr="P4041055-l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514" y="33536"/>
            <a:ext cx="9158954" cy="6919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671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85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8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P4050044-lcs-SH5020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7" y="0"/>
            <a:ext cx="9144001" cy="6870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P4050002-cls-SH5020-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7" y="24800"/>
            <a:ext cx="9127644" cy="683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" descr="P4050001-lcs-SH5020-0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8" y="24800"/>
            <a:ext cx="9110933" cy="683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7295387"/>
      </p:ext>
    </p:extLst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7" name="Picture 17" descr="P5115600-lcsle-SH2020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49" y="-26288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6513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zoom/>
      </p:transition>
    </mc:Choice>
    <mc:Fallback xmlns="">
      <p:transition spd="slow" advClick="0" advTm="3000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PRIMAVERA\- ENTRATA e FINE\P4084712-lc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392" y="7248"/>
            <a:ext cx="9134336" cy="6850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G:\PRIMAVERA\- ENTRATA e FINE\- FIN\fdaa456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06056"/>
            <a:ext cx="3684240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G:\PRIMAVERA\- ENTRATA e FINE\P4084712-lcs-CUT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39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0" descr="P7301288-lcfs-crop-15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3E4712"/>
              </a:clrFrom>
              <a:clrTo>
                <a:srgbClr val="3E471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462" y="5241290"/>
            <a:ext cx="771525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1" descr="z4d1903d297f0c Charlotte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5945186"/>
            <a:ext cx="17526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138502" y="6325373"/>
            <a:ext cx="1413772" cy="22064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it-IT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Monotype Corsiva" panose="03010101010201010101" pitchFamily="66" charset="0"/>
                <a:cs typeface="Arial" pitchFamily="34" charset="0"/>
              </a:rPr>
              <a:t>(</a:t>
            </a:r>
            <a:r>
              <a:rPr lang="it-IT" b="1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Monotype Corsiva" panose="03010101010201010101" pitchFamily="66" charset="0"/>
                <a:cs typeface="Arial" pitchFamily="34" charset="0"/>
              </a:rPr>
              <a:t>photos</a:t>
            </a:r>
            <a:r>
              <a:rPr lang="it-IT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Monotype Corsiva" panose="03010101010201010101" pitchFamily="66" charset="0"/>
                <a:cs typeface="Arial" pitchFamily="34" charset="0"/>
              </a:rPr>
              <a:t> 2006</a:t>
            </a:r>
            <a:r>
              <a:rPr lang="it-IT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Monotype Corsiva" panose="03010101010201010101" pitchFamily="66" charset="0"/>
                <a:cs typeface="Arial" pitchFamily="34" charset="0"/>
              </a:rPr>
              <a:t>)</a:t>
            </a:r>
          </a:p>
        </p:txBody>
      </p:sp>
      <p:sp>
        <p:nvSpPr>
          <p:cNvPr id="12" name="AutoShape 6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4394401" y="6033452"/>
            <a:ext cx="1150937" cy="538163"/>
          </a:xfrm>
          <a:prstGeom prst="actionButtonBlank">
            <a:avLst/>
          </a:prstGeom>
          <a:noFill/>
          <a:ln>
            <a:noFill/>
          </a:ln>
          <a:effectLst>
            <a:outerShdw sy="50000" kx="-2453608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100" kern="0" dirty="0" smtClean="0">
                <a:latin typeface="Comic Sans MS" pitchFamily="66" charset="0"/>
                <a:ea typeface="Gulim"/>
                <a:cs typeface="Arial" pitchFamily="34" charset="0"/>
              </a:rPr>
              <a:t>Click </a:t>
            </a:r>
            <a:r>
              <a:rPr lang="en-US" altLang="it-IT" sz="1100" kern="0" dirty="0" err="1" smtClean="0">
                <a:latin typeface="Comic Sans MS" pitchFamily="66" charset="0"/>
                <a:ea typeface="Gulim"/>
                <a:cs typeface="Arial" pitchFamily="34" charset="0"/>
              </a:rPr>
              <a:t>ici</a:t>
            </a:r>
            <a:r>
              <a:rPr lang="en-US" altLang="it-IT" sz="1100" kern="0" dirty="0" smtClean="0">
                <a:latin typeface="Comic Sans MS" pitchFamily="66" charset="0"/>
                <a:ea typeface="Gulim"/>
                <a:cs typeface="Arial" pitchFamily="34" charset="0"/>
              </a:rPr>
              <a:t> pour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100" kern="0" dirty="0" err="1" smtClean="0">
                <a:latin typeface="Comic Sans MS" pitchFamily="66" charset="0"/>
                <a:ea typeface="Gulim"/>
                <a:cs typeface="Arial" pitchFamily="34" charset="0"/>
              </a:rPr>
              <a:t>Répéter</a:t>
            </a:r>
            <a:r>
              <a:rPr lang="en-US" altLang="it-IT" sz="1100" kern="0" dirty="0" smtClean="0">
                <a:latin typeface="Comic Sans MS" pitchFamily="66" charset="0"/>
                <a:ea typeface="Gulim"/>
                <a:cs typeface="Arial" pitchFamily="34" charset="0"/>
              </a:rPr>
              <a:t> le show</a:t>
            </a:r>
          </a:p>
        </p:txBody>
      </p:sp>
      <p:sp>
        <p:nvSpPr>
          <p:cNvPr id="13" name="WordArt 35" descr="f04641cc"/>
          <p:cNvSpPr>
            <a:spLocks noChangeArrowheads="1" noChangeShapeType="1" noTextEdit="1"/>
          </p:cNvSpPr>
          <p:nvPr/>
        </p:nvSpPr>
        <p:spPr bwMode="auto">
          <a:xfrm>
            <a:off x="251520" y="5945186"/>
            <a:ext cx="864096" cy="19007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Forte"/>
                <a:ea typeface="Gulim"/>
                <a:cs typeface="Arial" pitchFamily="34" charset="0"/>
              </a:rPr>
              <a:t>Mai 2015</a:t>
            </a:r>
            <a:endParaRPr lang="it-IT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Forte"/>
              <a:ea typeface="Gulim"/>
              <a:cs typeface="Arial" pitchFamily="34" charset="0"/>
            </a:endParaRPr>
          </a:p>
        </p:txBody>
      </p:sp>
      <p:sp>
        <p:nvSpPr>
          <p:cNvPr id="14" name="WordArt 35" descr="f04641cc"/>
          <p:cNvSpPr>
            <a:spLocks noChangeArrowheads="1" noChangeShapeType="1" noTextEdit="1"/>
          </p:cNvSpPr>
          <p:nvPr/>
        </p:nvSpPr>
        <p:spPr bwMode="auto">
          <a:xfrm>
            <a:off x="264136" y="6237312"/>
            <a:ext cx="2939712" cy="296739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Forte"/>
                <a:ea typeface="Gulim"/>
                <a:cs typeface="Arial" pitchFamily="34" charset="0"/>
              </a:rPr>
              <a:t>Musique:  </a:t>
            </a:r>
            <a:r>
              <a:rPr lang="fr-FR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Forte"/>
                <a:ea typeface="Gulim"/>
                <a:cs typeface="Arial" pitchFamily="34" charset="0"/>
              </a:rPr>
              <a:t>A </a:t>
            </a:r>
            <a:r>
              <a:rPr lang="fr-FR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Forte"/>
                <a:ea typeface="Gulim"/>
                <a:cs typeface="Arial" pitchFamily="34" charset="0"/>
              </a:rPr>
              <a:t>wonderful</a:t>
            </a:r>
            <a:r>
              <a:rPr lang="fr-FR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Forte"/>
                <a:ea typeface="Gulim"/>
                <a:cs typeface="Arial" pitchFamily="34" charset="0"/>
              </a:rPr>
              <a:t> </a:t>
            </a:r>
            <a:r>
              <a:rPr lang="fr-FR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Forte"/>
                <a:ea typeface="Gulim"/>
                <a:cs typeface="Arial" pitchFamily="34" charset="0"/>
              </a:rPr>
              <a:t>day</a:t>
            </a:r>
            <a:r>
              <a:rPr lang="fr-FR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Forte"/>
                <a:ea typeface="Gulim"/>
                <a:cs typeface="Arial" pitchFamily="34" charset="0"/>
              </a:rPr>
              <a:t> – </a:t>
            </a:r>
            <a:r>
              <a:rPr lang="fr-FR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Forte"/>
                <a:ea typeface="Gulim"/>
                <a:cs typeface="Arial" pitchFamily="34" charset="0"/>
              </a:rPr>
              <a:t>Sweet</a:t>
            </a:r>
            <a:r>
              <a:rPr lang="fr-FR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Forte"/>
                <a:ea typeface="Gulim"/>
                <a:cs typeface="Arial" pitchFamily="34" charset="0"/>
              </a:rPr>
              <a:t> People</a:t>
            </a:r>
            <a:endParaRPr lang="it-IT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Forte"/>
              <a:ea typeface="Gulim"/>
              <a:cs typeface="Arial" pitchFamily="34" charset="0"/>
            </a:endParaRPr>
          </a:p>
        </p:txBody>
      </p:sp>
      <p:pic>
        <p:nvPicPr>
          <p:cNvPr id="1063" name="Picture 39" descr="G:\PRIMAVERA\- ENTRATA e FINE\- GIF\0_15cb6b_f0bdfaa8_XL-15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502" y="3197943"/>
            <a:ext cx="1717403" cy="240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6662906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9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0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6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4623</TotalTime>
  <Words>46</Words>
  <Application>Microsoft Office PowerPoint</Application>
  <PresentationFormat>Presentazione su schermo (4:3)</PresentationFormat>
  <Paragraphs>27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Titoli diapositive</vt:lpstr>
      </vt:variant>
      <vt:variant>
        <vt:i4>19</vt:i4>
      </vt:variant>
    </vt:vector>
  </HeadingPairs>
  <TitlesOfParts>
    <vt:vector size="23" baseType="lpstr">
      <vt:lpstr>6_Metro</vt:lpstr>
      <vt:lpstr>Struttura predefinita</vt:lpstr>
      <vt:lpstr>1_Struttura predefinita</vt:lpstr>
      <vt:lpstr>5_Metro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.;Charlotte</dc:creator>
  <cp:lastModifiedBy>carla</cp:lastModifiedBy>
  <cp:revision>363</cp:revision>
  <dcterms:created xsi:type="dcterms:W3CDTF">2010-06-19T22:16:52Z</dcterms:created>
  <dcterms:modified xsi:type="dcterms:W3CDTF">2015-05-13T16:14:34Z</dcterms:modified>
</cp:coreProperties>
</file>