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4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265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18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63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006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53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424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0853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64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64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1323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9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E98F-0101-4D58-95F4-ECC65733D321}" type="datetimeFigureOut">
              <a:rPr lang="fr-FR" smtClean="0"/>
              <a:t>14/05/2015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D8D43-4F2A-4110-BFC8-FF91985B4A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6006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9038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0"/>
            <a:ext cx="1189038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0"/>
            <a:ext cx="1189038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0"/>
            <a:ext cx="1493838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0"/>
            <a:ext cx="118903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0"/>
            <a:ext cx="118903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4" y="0"/>
            <a:ext cx="1173163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120332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7338"/>
            <a:ext cx="1158875" cy="1599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556792"/>
            <a:ext cx="118903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557338"/>
            <a:ext cx="1189038" cy="1599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557338"/>
            <a:ext cx="1409700" cy="1599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1557338"/>
            <a:ext cx="1181100" cy="1599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557338"/>
            <a:ext cx="1979612" cy="1599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41663"/>
            <a:ext cx="1196975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141663"/>
            <a:ext cx="1189038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3141663"/>
            <a:ext cx="1181100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3141663"/>
            <a:ext cx="118110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141663"/>
            <a:ext cx="118903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156992"/>
            <a:ext cx="1189038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1" y="3141663"/>
            <a:ext cx="1103611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1189038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265" y="4724400"/>
            <a:ext cx="1668462" cy="1658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618" y="4724400"/>
            <a:ext cx="1944439" cy="1658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956" y="4724399"/>
            <a:ext cx="1203325" cy="1658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724400"/>
            <a:ext cx="1622425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919" y="4713701"/>
            <a:ext cx="1189037" cy="166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724399"/>
            <a:ext cx="1608138" cy="1658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588" y="3156992"/>
            <a:ext cx="1181100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55306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loki</dc:creator>
  <cp:lastModifiedBy>loki</cp:lastModifiedBy>
  <cp:revision>2</cp:revision>
  <dcterms:created xsi:type="dcterms:W3CDTF">2015-05-14T11:13:58Z</dcterms:created>
  <dcterms:modified xsi:type="dcterms:W3CDTF">2015-05-14T11:27:22Z</dcterms:modified>
</cp:coreProperties>
</file>