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82" r:id="rId21"/>
    <p:sldId id="275" r:id="rId22"/>
    <p:sldId id="276" r:id="rId23"/>
    <p:sldId id="283" r:id="rId24"/>
    <p:sldId id="277" r:id="rId25"/>
    <p:sldId id="278" r:id="rId26"/>
    <p:sldId id="279" r:id="rId27"/>
    <p:sldId id="280" r:id="rId28"/>
    <p:sldId id="281" r:id="rId29"/>
    <p:sldId id="284" r:id="rId30"/>
    <p:sldId id="285" r:id="rId31"/>
    <p:sldId id="286" r:id="rId32"/>
    <p:sldId id="287" r:id="rId33"/>
    <p:sldId id="288" r:id="rId34"/>
    <p:sldId id="298" r:id="rId35"/>
    <p:sldId id="289" r:id="rId36"/>
    <p:sldId id="290" r:id="rId37"/>
    <p:sldId id="291" r:id="rId38"/>
    <p:sldId id="292" r:id="rId39"/>
    <p:sldId id="293" r:id="rId40"/>
    <p:sldId id="294" r:id="rId41"/>
    <p:sldId id="297" r:id="rId42"/>
    <p:sldId id="295" r:id="rId43"/>
    <p:sldId id="299" r:id="rId44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30" autoAdjust="0"/>
    <p:restoredTop sz="94718" autoAdjust="0"/>
  </p:normalViewPr>
  <p:slideViewPr>
    <p:cSldViewPr>
      <p:cViewPr varScale="1">
        <p:scale>
          <a:sx n="70" d="100"/>
          <a:sy n="70" d="100"/>
        </p:scale>
        <p:origin x="-138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26/05/2014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26/05/2014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26/05/2014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26/05/2014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26/05/2014</a:t>
            </a:fld>
            <a:endParaRPr lang="fr-BE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26/05/2014</a:t>
            </a:fld>
            <a:endParaRPr lang="fr-BE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26/05/2014</a:t>
            </a:fld>
            <a:endParaRPr lang="fr-BE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26/05/2014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26/05/2014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26/05/2014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26/05/2014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309A6D-C09C-4548-B29A-6CF363A7E532}" type="datetimeFigureOut">
              <a:rPr lang="fr-FR" smtClean="0"/>
              <a:pPr/>
              <a:t>26/05/2014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7" Type="http://schemas.openxmlformats.org/officeDocument/2006/relationships/image" Target="../media/image5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jpeg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9852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Rectangle 4"/>
          <p:cNvSpPr/>
          <p:nvPr/>
        </p:nvSpPr>
        <p:spPr>
          <a:xfrm>
            <a:off x="714348" y="5429264"/>
            <a:ext cx="7715304" cy="785818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20000">
                <a:schemeClr val="bg1"/>
              </a:gs>
              <a:gs pos="50000">
                <a:schemeClr val="bg1"/>
              </a:gs>
              <a:gs pos="80000">
                <a:schemeClr val="bg1"/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ZoneTexte 5"/>
          <p:cNvSpPr txBox="1"/>
          <p:nvPr/>
        </p:nvSpPr>
        <p:spPr>
          <a:xfrm>
            <a:off x="1250133" y="5548986"/>
            <a:ext cx="66437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smtClean="0"/>
              <a:t>BIENVENUE AU 14 RUE GRAMME</a:t>
            </a:r>
            <a:endParaRPr lang="fr-FR" sz="28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lum bright="20000" contrast="-33000"/>
          </a:blip>
          <a:srcRect/>
          <a:stretch>
            <a:fillRect/>
          </a:stretch>
        </p:blipFill>
        <p:spPr bwMode="auto">
          <a:xfrm>
            <a:off x="-1" y="0"/>
            <a:ext cx="929852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Rectangle 4"/>
          <p:cNvSpPr/>
          <p:nvPr/>
        </p:nvSpPr>
        <p:spPr>
          <a:xfrm>
            <a:off x="714348" y="5429264"/>
            <a:ext cx="7715304" cy="785818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20000">
                <a:schemeClr val="bg1"/>
              </a:gs>
              <a:gs pos="50000">
                <a:schemeClr val="bg1"/>
              </a:gs>
              <a:gs pos="80000">
                <a:schemeClr val="bg1"/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ZoneTexte 5"/>
          <p:cNvSpPr txBox="1"/>
          <p:nvPr/>
        </p:nvSpPr>
        <p:spPr>
          <a:xfrm>
            <a:off x="1053679" y="5548986"/>
            <a:ext cx="70366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smtClean="0"/>
              <a:t>APRES 7 SEMAINES DE TRAVAUX INTENSIFS…</a:t>
            </a:r>
            <a:endParaRPr lang="fr-FR" sz="28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45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48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5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52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53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53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54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54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59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G_2603.JPG"/>
          <p:cNvPicPr>
            <a:picLocks noChangeAspect="1"/>
          </p:cNvPicPr>
          <p:nvPr/>
        </p:nvPicPr>
        <p:blipFill>
          <a:blip r:embed="rId2" cstate="print"/>
          <a:srcRect r="8273"/>
          <a:stretch>
            <a:fillRect/>
          </a:stretch>
        </p:blipFill>
        <p:spPr>
          <a:xfrm>
            <a:off x="0" y="0"/>
            <a:ext cx="9243392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604.JPG"/>
          <p:cNvPicPr>
            <a:picLocks noChangeAspect="1"/>
          </p:cNvPicPr>
          <p:nvPr/>
        </p:nvPicPr>
        <p:blipFill>
          <a:blip r:embed="rId2" cstate="print"/>
          <a:srcRect r="28125"/>
          <a:stretch>
            <a:fillRect/>
          </a:stretch>
        </p:blipFill>
        <p:spPr>
          <a:xfrm>
            <a:off x="0" y="1114364"/>
            <a:ext cx="9144000" cy="4600652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605.JPG"/>
          <p:cNvPicPr>
            <a:picLocks noChangeAspect="1"/>
          </p:cNvPicPr>
          <p:nvPr/>
        </p:nvPicPr>
        <p:blipFill>
          <a:blip r:embed="rId2" cstate="print"/>
          <a:srcRect l="5468" r="16406"/>
          <a:stretch>
            <a:fillRect/>
          </a:stretch>
        </p:blipFill>
        <p:spPr>
          <a:xfrm>
            <a:off x="0" y="1214422"/>
            <a:ext cx="9144000" cy="443089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6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37154"/>
            <a:ext cx="9144000" cy="398369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62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63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65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66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G_262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68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269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lum bright="20000" contrast="-33000"/>
          </a:blip>
          <a:srcRect/>
          <a:stretch>
            <a:fillRect/>
          </a:stretch>
        </p:blipFill>
        <p:spPr bwMode="auto">
          <a:xfrm>
            <a:off x="-1" y="0"/>
            <a:ext cx="929852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Rectangle 4"/>
          <p:cNvSpPr/>
          <p:nvPr/>
        </p:nvSpPr>
        <p:spPr>
          <a:xfrm>
            <a:off x="714348" y="5429264"/>
            <a:ext cx="7715304" cy="785818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20000">
                <a:schemeClr val="bg1"/>
              </a:gs>
              <a:gs pos="50000">
                <a:schemeClr val="bg1"/>
              </a:gs>
              <a:gs pos="80000">
                <a:schemeClr val="bg1"/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ZoneTexte 5"/>
          <p:cNvSpPr txBox="1"/>
          <p:nvPr/>
        </p:nvSpPr>
        <p:spPr>
          <a:xfrm>
            <a:off x="0" y="5548986"/>
            <a:ext cx="9143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smtClean="0"/>
              <a:t>…DE GRANDES TRANSFORMATIONS…</a:t>
            </a:r>
            <a:endParaRPr lang="fr-FR" sz="28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113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3" name="Image 2" descr="IMG_279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7143768" y="6215082"/>
            <a:ext cx="20002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smtClean="0"/>
              <a:t>Avant</a:t>
            </a:r>
            <a:endParaRPr lang="fr-FR" sz="2800" b="1" dirty="0"/>
          </a:p>
        </p:txBody>
      </p:sp>
      <p:sp>
        <p:nvSpPr>
          <p:cNvPr id="5" name="ZoneTexte 4"/>
          <p:cNvSpPr txBox="1"/>
          <p:nvPr/>
        </p:nvSpPr>
        <p:spPr>
          <a:xfrm>
            <a:off x="7143769" y="6215082"/>
            <a:ext cx="20002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smtClean="0"/>
              <a:t>Après</a:t>
            </a:r>
            <a:endParaRPr lang="fr-FR" sz="28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G_113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4" name="Image 3" descr="IMG_280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7143768" y="6215082"/>
            <a:ext cx="20002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smtClean="0"/>
              <a:t>Avant</a:t>
            </a:r>
            <a:endParaRPr lang="fr-FR" sz="2800" b="1" dirty="0"/>
          </a:p>
        </p:txBody>
      </p:sp>
      <p:sp>
        <p:nvSpPr>
          <p:cNvPr id="6" name="ZoneTexte 5"/>
          <p:cNvSpPr txBox="1"/>
          <p:nvPr/>
        </p:nvSpPr>
        <p:spPr>
          <a:xfrm>
            <a:off x="7143769" y="6215082"/>
            <a:ext cx="20002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smtClean="0"/>
              <a:t>Après</a:t>
            </a:r>
            <a:endParaRPr lang="fr-FR" sz="28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113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3" name="Image 2" descr="IMG_280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7143768" y="6215082"/>
            <a:ext cx="20002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smtClean="0"/>
              <a:t>Avant</a:t>
            </a:r>
            <a:endParaRPr lang="fr-FR" sz="2800" b="1" dirty="0"/>
          </a:p>
        </p:txBody>
      </p:sp>
      <p:sp>
        <p:nvSpPr>
          <p:cNvPr id="5" name="ZoneTexte 4"/>
          <p:cNvSpPr txBox="1"/>
          <p:nvPr/>
        </p:nvSpPr>
        <p:spPr>
          <a:xfrm>
            <a:off x="7143769" y="6215082"/>
            <a:ext cx="20002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smtClean="0"/>
              <a:t>Après</a:t>
            </a:r>
            <a:endParaRPr lang="fr-FR" sz="28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11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3" name="Image 2" descr="IMG_303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7143768" y="6215082"/>
            <a:ext cx="20002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smtClean="0"/>
              <a:t>Avant</a:t>
            </a:r>
            <a:endParaRPr lang="fr-FR" sz="2800" b="1" dirty="0"/>
          </a:p>
        </p:txBody>
      </p:sp>
      <p:sp>
        <p:nvSpPr>
          <p:cNvPr id="5" name="ZoneTexte 4"/>
          <p:cNvSpPr txBox="1"/>
          <p:nvPr/>
        </p:nvSpPr>
        <p:spPr>
          <a:xfrm>
            <a:off x="7143769" y="6215082"/>
            <a:ext cx="20002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smtClean="0"/>
              <a:t>Après</a:t>
            </a:r>
            <a:endParaRPr lang="fr-FR" sz="28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113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3" name="Image 2" descr="IMG_303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7143768" y="6215082"/>
            <a:ext cx="20002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smtClean="0"/>
              <a:t>Avant</a:t>
            </a:r>
            <a:endParaRPr lang="fr-FR" sz="2800" b="1" dirty="0"/>
          </a:p>
        </p:txBody>
      </p:sp>
      <p:sp>
        <p:nvSpPr>
          <p:cNvPr id="5" name="ZoneTexte 4"/>
          <p:cNvSpPr txBox="1"/>
          <p:nvPr/>
        </p:nvSpPr>
        <p:spPr>
          <a:xfrm>
            <a:off x="7143769" y="6215082"/>
            <a:ext cx="20002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smtClean="0"/>
              <a:t>Après</a:t>
            </a:r>
            <a:endParaRPr lang="fr-FR" sz="28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113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3" name="Image 2" descr="IMG_304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7143768" y="6215082"/>
            <a:ext cx="20002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smtClean="0"/>
              <a:t>Avant</a:t>
            </a:r>
            <a:endParaRPr lang="fr-FR" sz="2800" b="1" dirty="0"/>
          </a:p>
        </p:txBody>
      </p:sp>
      <p:sp>
        <p:nvSpPr>
          <p:cNvPr id="5" name="ZoneTexte 4"/>
          <p:cNvSpPr txBox="1"/>
          <p:nvPr/>
        </p:nvSpPr>
        <p:spPr>
          <a:xfrm>
            <a:off x="7143769" y="6215082"/>
            <a:ext cx="20002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smtClean="0"/>
              <a:t>Après</a:t>
            </a:r>
            <a:endParaRPr lang="fr-FR" sz="28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114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3" name="Image 2" descr="IMG_304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7143768" y="6215082"/>
            <a:ext cx="20002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smtClean="0"/>
              <a:t>Avant</a:t>
            </a:r>
            <a:endParaRPr lang="fr-FR" sz="2800" b="1" dirty="0"/>
          </a:p>
        </p:txBody>
      </p:sp>
      <p:sp>
        <p:nvSpPr>
          <p:cNvPr id="5" name="ZoneTexte 4"/>
          <p:cNvSpPr txBox="1"/>
          <p:nvPr/>
        </p:nvSpPr>
        <p:spPr>
          <a:xfrm>
            <a:off x="7143769" y="6215082"/>
            <a:ext cx="20002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smtClean="0"/>
              <a:t>Après</a:t>
            </a:r>
            <a:endParaRPr lang="fr-FR" sz="28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114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3" name="Image 2" descr="IMG_304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7143768" y="6215082"/>
            <a:ext cx="20002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smtClean="0"/>
              <a:t>Avant</a:t>
            </a:r>
            <a:endParaRPr lang="fr-FR" sz="2800" b="1" dirty="0"/>
          </a:p>
        </p:txBody>
      </p:sp>
      <p:sp>
        <p:nvSpPr>
          <p:cNvPr id="5" name="ZoneTexte 4"/>
          <p:cNvSpPr txBox="1"/>
          <p:nvPr/>
        </p:nvSpPr>
        <p:spPr>
          <a:xfrm>
            <a:off x="7143769" y="6215082"/>
            <a:ext cx="20002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smtClean="0"/>
              <a:t>Après</a:t>
            </a:r>
            <a:endParaRPr lang="fr-FR" sz="28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114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3" name="Image 2" descr="IMG_305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7143768" y="6215082"/>
            <a:ext cx="20002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smtClean="0"/>
              <a:t>Avant</a:t>
            </a:r>
            <a:endParaRPr lang="fr-FR" sz="2800" b="1" dirty="0"/>
          </a:p>
        </p:txBody>
      </p:sp>
      <p:sp>
        <p:nvSpPr>
          <p:cNvPr id="5" name="ZoneTexte 4"/>
          <p:cNvSpPr txBox="1"/>
          <p:nvPr/>
        </p:nvSpPr>
        <p:spPr>
          <a:xfrm>
            <a:off x="7143769" y="6215082"/>
            <a:ext cx="20002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smtClean="0"/>
              <a:t>Après</a:t>
            </a:r>
            <a:endParaRPr lang="fr-FR" sz="28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114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pic>
        <p:nvPicPr>
          <p:cNvPr id="3" name="Image 2" descr="IMG_305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7143768" y="6215082"/>
            <a:ext cx="20002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smtClean="0"/>
              <a:t>Avant</a:t>
            </a:r>
            <a:endParaRPr lang="fr-FR" sz="2800" b="1" dirty="0"/>
          </a:p>
        </p:txBody>
      </p:sp>
      <p:sp>
        <p:nvSpPr>
          <p:cNvPr id="5" name="ZoneTexte 4"/>
          <p:cNvSpPr txBox="1"/>
          <p:nvPr/>
        </p:nvSpPr>
        <p:spPr>
          <a:xfrm>
            <a:off x="7143769" y="6215082"/>
            <a:ext cx="20002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smtClean="0"/>
              <a:t>Après</a:t>
            </a:r>
            <a:endParaRPr lang="fr-FR" sz="28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lum bright="20000" contrast="-33000"/>
          </a:blip>
          <a:srcRect/>
          <a:stretch>
            <a:fillRect/>
          </a:stretch>
        </p:blipFill>
        <p:spPr bwMode="auto">
          <a:xfrm>
            <a:off x="-1" y="0"/>
            <a:ext cx="929852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Rectangle 4"/>
          <p:cNvSpPr/>
          <p:nvPr/>
        </p:nvSpPr>
        <p:spPr>
          <a:xfrm>
            <a:off x="714348" y="5429264"/>
            <a:ext cx="7715304" cy="785818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20000">
                <a:schemeClr val="bg1"/>
              </a:gs>
              <a:gs pos="50000">
                <a:schemeClr val="bg1"/>
              </a:gs>
              <a:gs pos="80000">
                <a:schemeClr val="bg1"/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ZoneTexte 5"/>
          <p:cNvSpPr txBox="1"/>
          <p:nvPr/>
        </p:nvSpPr>
        <p:spPr>
          <a:xfrm>
            <a:off x="1053679" y="5548986"/>
            <a:ext cx="71616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smtClean="0"/>
              <a:t>… ET UN RESULTAT AU DELA DES ESPERANCES !</a:t>
            </a:r>
            <a:endParaRPr lang="fr-FR" sz="28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304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304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304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305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306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305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305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305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lum bright="20000" contrast="-33000"/>
          </a:blip>
          <a:srcRect/>
          <a:stretch>
            <a:fillRect/>
          </a:stretch>
        </p:blipFill>
        <p:spPr bwMode="auto">
          <a:xfrm>
            <a:off x="-1" y="0"/>
            <a:ext cx="929852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Rectangle 4"/>
          <p:cNvSpPr/>
          <p:nvPr/>
        </p:nvSpPr>
        <p:spPr>
          <a:xfrm>
            <a:off x="714348" y="5429264"/>
            <a:ext cx="7715304" cy="785818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20000">
                <a:schemeClr val="bg1"/>
              </a:gs>
              <a:gs pos="50000">
                <a:schemeClr val="bg1"/>
              </a:gs>
              <a:gs pos="80000">
                <a:schemeClr val="bg1"/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ZoneTexte 5"/>
          <p:cNvSpPr txBox="1"/>
          <p:nvPr/>
        </p:nvSpPr>
        <p:spPr>
          <a:xfrm>
            <a:off x="1053679" y="5548986"/>
            <a:ext cx="70366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smtClean="0"/>
              <a:t>MERCI !!!</a:t>
            </a:r>
            <a:endParaRPr lang="fr-FR" sz="2800" b="1" dirty="0"/>
          </a:p>
        </p:txBody>
      </p:sp>
      <p:pic>
        <p:nvPicPr>
          <p:cNvPr id="7" name="Image 6" descr="IMG_2522.JPG"/>
          <p:cNvPicPr>
            <a:picLocks noChangeAspect="1"/>
          </p:cNvPicPr>
          <p:nvPr/>
        </p:nvPicPr>
        <p:blipFill>
          <a:blip r:embed="rId3" cstate="print"/>
          <a:srcRect l="31944" t="8333" r="33333" b="63542"/>
          <a:stretch>
            <a:fillRect/>
          </a:stretch>
        </p:blipFill>
        <p:spPr>
          <a:xfrm>
            <a:off x="714347" y="428604"/>
            <a:ext cx="3429025" cy="3703346"/>
          </a:xfrm>
          <a:prstGeom prst="rect">
            <a:avLst/>
          </a:prstGeom>
        </p:spPr>
      </p:pic>
      <p:pic>
        <p:nvPicPr>
          <p:cNvPr id="8" name="Image 7" descr="IMG_247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072331" y="3309938"/>
            <a:ext cx="1428759" cy="1905012"/>
          </a:xfrm>
          <a:prstGeom prst="rect">
            <a:avLst/>
          </a:prstGeom>
        </p:spPr>
      </p:pic>
      <p:pic>
        <p:nvPicPr>
          <p:cNvPr id="9" name="Image 8" descr="IMG_246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286380" y="3333750"/>
            <a:ext cx="1428760" cy="1905013"/>
          </a:xfrm>
          <a:prstGeom prst="rect">
            <a:avLst/>
          </a:prstGeom>
        </p:spPr>
      </p:pic>
      <p:pic>
        <p:nvPicPr>
          <p:cNvPr id="11" name="Image 10" descr="IMG_0413.JPG"/>
          <p:cNvPicPr>
            <a:picLocks noChangeAspect="1"/>
          </p:cNvPicPr>
          <p:nvPr/>
        </p:nvPicPr>
        <p:blipFill>
          <a:blip r:embed="rId6" cstate="print"/>
          <a:srcRect l="13739" t="14583" r="56973" b="58333"/>
          <a:stretch>
            <a:fillRect/>
          </a:stretch>
        </p:blipFill>
        <p:spPr>
          <a:xfrm>
            <a:off x="4912704" y="714355"/>
            <a:ext cx="1730998" cy="2143141"/>
          </a:xfrm>
          <a:prstGeom prst="rect">
            <a:avLst/>
          </a:prstGeom>
        </p:spPr>
      </p:pic>
      <p:pic>
        <p:nvPicPr>
          <p:cNvPr id="12" name="Image 11" descr="IMG_0417.JPG"/>
          <p:cNvPicPr>
            <a:picLocks noChangeAspect="1"/>
          </p:cNvPicPr>
          <p:nvPr/>
        </p:nvPicPr>
        <p:blipFill>
          <a:blip r:embed="rId7" cstate="print"/>
          <a:srcRect l="47211" t="20833" r="21708" b="52083"/>
          <a:stretch>
            <a:fillRect/>
          </a:stretch>
        </p:blipFill>
        <p:spPr>
          <a:xfrm>
            <a:off x="6980583" y="714356"/>
            <a:ext cx="1806259" cy="2107302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</TotalTime>
  <Words>48</Words>
  <PresentationFormat>Affichage à l'écran (4:3)</PresentationFormat>
  <Paragraphs>25</Paragraphs>
  <Slides>43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43</vt:i4>
      </vt:variant>
    </vt:vector>
  </HeadingPairs>
  <TitlesOfParts>
    <vt:vector size="44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CAMILLE</dc:creator>
  <cp:lastModifiedBy>CAMILLE</cp:lastModifiedBy>
  <cp:revision>9</cp:revision>
  <dcterms:created xsi:type="dcterms:W3CDTF">2014-05-25T19:37:08Z</dcterms:created>
  <dcterms:modified xsi:type="dcterms:W3CDTF">2014-05-26T19:07:46Z</dcterms:modified>
</cp:coreProperties>
</file>