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0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4203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30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439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31490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41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4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60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37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742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6368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135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980A8-8C75-4B97-BE83-5C42A1975A9E}" type="datetimeFigureOut">
              <a:rPr lang="fr-FR" smtClean="0"/>
              <a:t>13/05/2015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210BC-B996-445F-AAB3-D944FEC7DE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589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slide" Target="slide5.xml"/><Relationship Id="rId2" Type="http://schemas.microsoft.com/office/2007/relationships/media" Target="../media/media3.wma"/><Relationship Id="rId1" Type="http://schemas.openxmlformats.org/officeDocument/2006/relationships/audio" Target="NULL" TargetMode="External"/><Relationship Id="rId6" Type="http://schemas.microsoft.com/office/2007/relationships/hdphoto" Target="../media/hdphoto1.wdp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5.wma"/><Relationship Id="rId1" Type="http://schemas.openxmlformats.org/officeDocument/2006/relationships/audio" Target="NULL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977907" y="2861187"/>
            <a:ext cx="71753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solidFill>
                  <a:schemeClr val="bg1"/>
                </a:solidFill>
                <a:latin typeface="Calvin" pitchFamily="2" charset="0"/>
              </a:rPr>
              <a:t>Inspirateur 2</a:t>
            </a:r>
            <a:endParaRPr lang="fr-FR" sz="6600" dirty="0">
              <a:solidFill>
                <a:schemeClr val="bg1"/>
              </a:solidFill>
              <a:latin typeface="Calvi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17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rapeau_vsht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>
                  <p14:fade out="5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6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rmule 1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826.6284" end="1868.3722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97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2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2000334" y="5517231"/>
            <a:ext cx="5143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L’enquête se poursuit </a:t>
            </a:r>
            <a:r>
              <a:rPr lang="fr-FR" sz="2400" b="1" i="1" dirty="0" smtClean="0">
                <a:solidFill>
                  <a:schemeClr val="accent6">
                    <a:lumMod val="75000"/>
                  </a:schemeClr>
                </a:solidFill>
              </a:rPr>
              <a:t>sur cette image...</a:t>
            </a:r>
            <a:endParaRPr lang="fr-FR" sz="24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8813"/>
            <a:ext cx="7632848" cy="507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D:\Users\Hervé\Mes documents\ENIGMES\Aller les bleus!\p2t_sigle.jp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800" r="42909" b="44293"/>
          <a:stretch/>
        </p:blipFill>
        <p:spPr bwMode="auto">
          <a:xfrm rot="1086953">
            <a:off x="5607605" y="2851899"/>
            <a:ext cx="274941" cy="388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Bouton d'action : Vidéo 7">
            <a:hlinkClick r:id="rId7" action="ppaction://hlinksldjump" highlightClick="1"/>
          </p:cNvPr>
          <p:cNvSpPr/>
          <p:nvPr/>
        </p:nvSpPr>
        <p:spPr>
          <a:xfrm>
            <a:off x="5601059" y="2924944"/>
            <a:ext cx="288031" cy="288032"/>
          </a:xfrm>
          <a:prstGeom prst="actionButtonMovi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Voix3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603.7994" end="804.3152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59788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e Coq - Samba_shunt music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04825" y="1143000"/>
            <a:ext cx="813435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0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667663" y="4794735"/>
            <a:ext cx="17684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_ _ _ _ _  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652466" y="5580529"/>
            <a:ext cx="38637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i="1" dirty="0" smtClean="0">
                <a:solidFill>
                  <a:schemeClr val="accent6">
                    <a:lumMod val="75000"/>
                  </a:schemeClr>
                </a:solidFill>
              </a:rPr>
              <a:t>Qui a créé ce slogan ?</a:t>
            </a:r>
            <a:endParaRPr lang="fr-FR" sz="32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11" name="Groupe 10"/>
          <p:cNvGrpSpPr/>
          <p:nvPr/>
        </p:nvGrpSpPr>
        <p:grpSpPr>
          <a:xfrm>
            <a:off x="3429755" y="587975"/>
            <a:ext cx="2284489" cy="3769425"/>
            <a:chOff x="2348204" y="238336"/>
            <a:chExt cx="4447592" cy="6381327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8204" y="238336"/>
              <a:ext cx="4447592" cy="6381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0449" t="89560" r="17613"/>
            <a:stretch/>
          </p:blipFill>
          <p:spPr bwMode="auto">
            <a:xfrm>
              <a:off x="5799598" y="6021288"/>
              <a:ext cx="996198" cy="598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Voix3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423.8138" end="2124.5776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56376" y="55784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3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8000">
        <p:fade/>
      </p:transition>
    </mc:Choice>
    <mc:Fallback xmlns="">
      <p:transition spd="med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mediacall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7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908</TotalTime>
  <Words>20</Words>
  <Application>Microsoft Office PowerPoint</Application>
  <PresentationFormat>Affichage à l'écran (4:3)</PresentationFormat>
  <Paragraphs>4</Paragraphs>
  <Slides>6</Slides>
  <Notes>0</Notes>
  <HiddenSlides>1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Hervé d'ALLENS</dc:creator>
  <cp:lastModifiedBy>Hervé d'ALLENS</cp:lastModifiedBy>
  <cp:revision>37</cp:revision>
  <dcterms:created xsi:type="dcterms:W3CDTF">2015-05-05T14:27:08Z</dcterms:created>
  <dcterms:modified xsi:type="dcterms:W3CDTF">2015-05-13T15:42:25Z</dcterms:modified>
</cp:coreProperties>
</file>