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6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12/05/15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22921" y="1312359"/>
            <a:ext cx="6498158" cy="1724867"/>
          </a:xfrm>
        </p:spPr>
        <p:txBody>
          <a:bodyPr/>
          <a:lstStyle/>
          <a:p>
            <a:r>
              <a:rPr lang="fr-FR" dirty="0" smtClean="0"/>
              <a:t>Le </a:t>
            </a:r>
            <a:r>
              <a:rPr lang="fr-FR" dirty="0" smtClean="0"/>
              <a:t>foie : la fibrose hépatique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Projet des Chercheurs en herbe – INSERM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5132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779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fibrose hépatique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97785" y="2067575"/>
            <a:ext cx="719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(intro: présentation de la maladie, facteurs, statistiques…)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928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230896"/>
            <a:ext cx="8042276" cy="1336956"/>
          </a:xfrm>
        </p:spPr>
        <p:txBody>
          <a:bodyPr/>
          <a:lstStyle/>
          <a:p>
            <a:r>
              <a:rPr lang="fr-FR" dirty="0" smtClean="0"/>
              <a:t>Modèle cellulaire : </a:t>
            </a:r>
            <a:r>
              <a:rPr lang="fr-FR" dirty="0" smtClean="0"/>
              <a:t>fonction des cellules hépatiques stellaires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051447" y="3125783"/>
            <a:ext cx="4607616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Parler du stockage de vitamine A dans les gouttelettes lipidiques.</a:t>
            </a:r>
          </a:p>
          <a:p>
            <a:endParaRPr lang="fr-FR" dirty="0"/>
          </a:p>
          <a:p>
            <a:r>
              <a:rPr lang="fr-FR" dirty="0"/>
              <a:t>Lorsque le foie est abimé, elles fabriquent </a:t>
            </a:r>
            <a:r>
              <a:rPr lang="fr-FR" dirty="0" smtClean="0"/>
              <a:t>de la matrice extracellulaire (</a:t>
            </a:r>
            <a:r>
              <a:rPr lang="fr-FR" dirty="0"/>
              <a:t>une forme de fibre) afin de reboucher le foie aux endroits des cellules mortes, le temps que de nouvelles cellules soient produites.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328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stéatose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637576" y="1741972"/>
            <a:ext cx="394008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Dans la population générale</a:t>
            </a:r>
            <a:r>
              <a:rPr lang="fr-FR" dirty="0"/>
              <a:t>, l'incidence de la stéatose estimée par échographie atteint </a:t>
            </a:r>
            <a:r>
              <a:rPr lang="fr-FR" b="1" dirty="0"/>
              <a:t>20 à 25%</a:t>
            </a:r>
            <a:r>
              <a:rPr lang="fr-FR" dirty="0"/>
              <a:t>, et elle est probablement sous-évaluée car l'échographie ne détecte que les stéatoses importantes (il faut qu'il y ait au moins 20% de stéatose à l'histologie pour qu'elle soit visible à l'échographie).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58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75016"/>
            <a:ext cx="8042276" cy="1336956"/>
          </a:xfrm>
        </p:spPr>
        <p:txBody>
          <a:bodyPr/>
          <a:lstStyle/>
          <a:p>
            <a:r>
              <a:rPr lang="fr-FR" dirty="0" smtClean="0"/>
              <a:t>Lésions hépatiques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154340" y="1719871"/>
            <a:ext cx="29896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Conséquences des facteurs présentés précédemment : les cellules hépatiques stellaires s’activent pour fabriquer de la fibre collagène en trop grande quantité, ce qui bouche le foie.</a:t>
            </a:r>
          </a:p>
          <a:p>
            <a:r>
              <a:rPr lang="fr-FR" dirty="0"/>
              <a:t>Cela mène à la fibrose hépatique.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024" y="1719871"/>
            <a:ext cx="57150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765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Modèle animal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814066" y="2262936"/>
            <a:ext cx="7619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Lignée cellulaire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5787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3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657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95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28</TotalTime>
  <Words>154</Words>
  <Application>Microsoft Macintosh PowerPoint</Application>
  <PresentationFormat>Présentation à l'écran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Brise</vt:lpstr>
      <vt:lpstr>Le foie : la fibrose hépatique</vt:lpstr>
      <vt:lpstr>La fibrose hépatique</vt:lpstr>
      <vt:lpstr>Modèle cellulaire : fonction des cellules hépatiques stellaires</vt:lpstr>
      <vt:lpstr>La stéatose</vt:lpstr>
      <vt:lpstr>Lésions hépatiques</vt:lpstr>
      <vt:lpstr>Modèle animal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foie</dc:title>
  <dc:creator>vanessa taranto</dc:creator>
  <cp:lastModifiedBy>vanessa taranto</cp:lastModifiedBy>
  <cp:revision>5</cp:revision>
  <dcterms:created xsi:type="dcterms:W3CDTF">2015-05-11T12:59:29Z</dcterms:created>
  <dcterms:modified xsi:type="dcterms:W3CDTF">2015-05-12T18:18:07Z</dcterms:modified>
</cp:coreProperties>
</file>