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5275-3AA0-4DEF-A4FB-C2C7DBDA531C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ED0B-43A1-48B9-936D-1EC18A1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</dc:creator>
  <cp:lastModifiedBy>AbDuL</cp:lastModifiedBy>
  <cp:revision>1</cp:revision>
  <dcterms:created xsi:type="dcterms:W3CDTF">2015-05-10T02:03:52Z</dcterms:created>
  <dcterms:modified xsi:type="dcterms:W3CDTF">2015-05-10T02:06:52Z</dcterms:modified>
</cp:coreProperties>
</file>