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06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2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825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911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50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996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597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95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3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68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5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wma"/><Relationship Id="rId1" Type="http://schemas.openxmlformats.org/officeDocument/2006/relationships/audio" Target="NULL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77907" y="2861187"/>
            <a:ext cx="71689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solidFill>
                  <a:prstClr val="white"/>
                </a:solidFill>
                <a:latin typeface="Calvin" pitchFamily="2" charset="0"/>
              </a:rPr>
              <a:t>Inspirateur 1</a:t>
            </a:r>
            <a:endParaRPr lang="fr-FR" sz="6600" dirty="0">
              <a:solidFill>
                <a:prstClr val="white"/>
              </a:solidFill>
              <a:latin typeface="Calv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4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quence1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066.3626"/>
                  <p14:fade out="7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85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 preferRelativeResize="0"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5" t="35138" r="47174" b="30001"/>
          <a:stretch/>
        </p:blipFill>
        <p:spPr bwMode="auto">
          <a:xfrm>
            <a:off x="2051720" y="1930524"/>
            <a:ext cx="5068938" cy="301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e 6"/>
          <p:cNvGrpSpPr/>
          <p:nvPr/>
        </p:nvGrpSpPr>
        <p:grpSpPr>
          <a:xfrm>
            <a:off x="3054869" y="454090"/>
            <a:ext cx="1800200" cy="1728192"/>
            <a:chOff x="-2988840" y="980728"/>
            <a:chExt cx="1800200" cy="172819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" name="Larme 4"/>
            <p:cNvSpPr/>
            <p:nvPr/>
          </p:nvSpPr>
          <p:spPr>
            <a:xfrm rot="6001128">
              <a:off x="-2952836" y="944724"/>
              <a:ext cx="1728192" cy="1800200"/>
            </a:xfrm>
            <a:prstGeom prst="teardrop">
              <a:avLst>
                <a:gd name="adj" fmla="val 200000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600" b="1" dirty="0">
                <a:solidFill>
                  <a:prstClr val="white"/>
                </a:solidFill>
                <a:latin typeface="FreesiaUPC" panose="020B0604020202020204" pitchFamily="34" charset="-34"/>
                <a:cs typeface="FreesiaUPC" panose="020B0604020202020204" pitchFamily="34" charset="-34"/>
              </a:endParaRPr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-2915249" y="1558262"/>
              <a:ext cx="1653017" cy="58477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3200" b="1" dirty="0">
                  <a:solidFill>
                    <a:prstClr val="white"/>
                  </a:solidFill>
                  <a:latin typeface="FreesiaUPC" panose="020B0604020202020204" pitchFamily="34" charset="-34"/>
                  <a:cs typeface="FreesiaUPC" panose="020B0604020202020204" pitchFamily="34" charset="-34"/>
                </a:rPr>
                <a:t>LET’S DO IT.</a:t>
              </a:r>
            </a:p>
          </p:txBody>
        </p:sp>
      </p:grpSp>
      <p:sp>
        <p:nvSpPr>
          <p:cNvPr id="8" name="Bouton d'action : Vidéo 7">
            <a:hlinkClick r:id="rId3" action="ppaction://hlinksldjump" highlightClick="1"/>
          </p:cNvPr>
          <p:cNvSpPr/>
          <p:nvPr/>
        </p:nvSpPr>
        <p:spPr>
          <a:xfrm>
            <a:off x="4382265" y="1052736"/>
            <a:ext cx="45719" cy="72008"/>
          </a:xfrm>
          <a:prstGeom prst="actionButtonMovi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876498" y="5218938"/>
            <a:ext cx="3423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>
                <a:solidFill>
                  <a:srgbClr val="F79646">
                    <a:lumMod val="75000"/>
                  </a:srgbClr>
                </a:solidFill>
              </a:rPr>
              <a:t>L’enquête commence </a:t>
            </a:r>
            <a:r>
              <a:rPr lang="fr-FR" sz="2400" b="1" i="1" dirty="0" smtClean="0">
                <a:solidFill>
                  <a:srgbClr val="F79646">
                    <a:lumMod val="75000"/>
                  </a:srgbClr>
                </a:solidFill>
              </a:rPr>
              <a:t>ici...</a:t>
            </a:r>
            <a:endParaRPr lang="fr-FR" sz="2400" b="1" i="1" dirty="0">
              <a:solidFill>
                <a:srgbClr val="F79646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97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équence2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793308" y="3881702"/>
            <a:ext cx="35573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>
                <a:solidFill>
                  <a:srgbClr val="F79646">
                    <a:lumMod val="75000"/>
                  </a:srgbClr>
                </a:solidFill>
              </a:rPr>
              <a:t>_ _ _ _   _ _ _ _ _ _ _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545177" y="5054969"/>
            <a:ext cx="60536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>
                <a:solidFill>
                  <a:srgbClr val="F79646">
                    <a:lumMod val="75000"/>
                  </a:srgbClr>
                </a:solidFill>
              </a:rPr>
              <a:t>Qui est donc celui qui inspira ceci ?</a:t>
            </a:r>
          </a:p>
        </p:txBody>
      </p:sp>
      <p:grpSp>
        <p:nvGrpSpPr>
          <p:cNvPr id="9" name="Groupe 8"/>
          <p:cNvGrpSpPr/>
          <p:nvPr/>
        </p:nvGrpSpPr>
        <p:grpSpPr>
          <a:xfrm>
            <a:off x="2821948" y="1429503"/>
            <a:ext cx="3419872" cy="2412597"/>
            <a:chOff x="2483768" y="476671"/>
            <a:chExt cx="3419872" cy="2412597"/>
          </a:xfrm>
        </p:grpSpPr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476671"/>
              <a:ext cx="3419872" cy="2412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4990108" y="1823770"/>
              <a:ext cx="100254" cy="4134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prstClr val="white"/>
                </a:solidFill>
              </a:endParaRPr>
            </a:p>
          </p:txBody>
        </p:sp>
      </p:grpSp>
      <p:pic>
        <p:nvPicPr>
          <p:cNvPr id="10" name="Voix1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200" end="1727.6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27084" y="59157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8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29</Words>
  <Application>Microsoft Office PowerPoint</Application>
  <PresentationFormat>Affichage à l'écran (4:3)</PresentationFormat>
  <Paragraphs>5</Paragraphs>
  <Slides>5</Slides>
  <Notes>0</Notes>
  <HiddenSlides>1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3</cp:revision>
  <dcterms:created xsi:type="dcterms:W3CDTF">2015-05-06T13:18:42Z</dcterms:created>
  <dcterms:modified xsi:type="dcterms:W3CDTF">2015-05-06T17:23:29Z</dcterms:modified>
</cp:coreProperties>
</file>