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70" r:id="rId4"/>
    <p:sldId id="26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20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30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439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149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41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44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60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37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742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368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135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980A8-8C75-4B97-BE83-5C42A1975A9E}" type="datetimeFigureOut">
              <a:rPr lang="fr-FR" smtClean="0"/>
              <a:t>09/05/2015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5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wma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ow Clap and animated gif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17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863588" y="960745"/>
            <a:ext cx="78128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i="1" dirty="0" smtClean="0">
                <a:solidFill>
                  <a:schemeClr val="bg1"/>
                </a:solidFill>
              </a:rPr>
              <a:t>Et si tu veux connaître l’histoire du plus beau des slogans par son auteur </a:t>
            </a:r>
          </a:p>
          <a:p>
            <a:pPr algn="ctr"/>
            <a:r>
              <a:rPr lang="fr-FR" sz="2400" b="1" i="1" dirty="0" smtClean="0">
                <a:solidFill>
                  <a:schemeClr val="bg1"/>
                </a:solidFill>
              </a:rPr>
              <a:t>et un représentant de Reporters sans frontières, </a:t>
            </a:r>
          </a:p>
          <a:p>
            <a:pPr algn="ctr"/>
            <a:r>
              <a:rPr lang="fr-FR" sz="2400" b="1" i="1" dirty="0" smtClean="0">
                <a:solidFill>
                  <a:schemeClr val="bg1"/>
                </a:solidFill>
              </a:rPr>
              <a:t>clique </a:t>
            </a:r>
            <a:r>
              <a:rPr lang="fr-FR" sz="2400" b="1" i="1" dirty="0" smtClean="0">
                <a:solidFill>
                  <a:schemeClr val="bg1"/>
                </a:solidFill>
              </a:rPr>
              <a:t>sur ce slogan ci-dessous... </a:t>
            </a:r>
            <a:r>
              <a:rPr lang="fr-FR" sz="2400" b="1" i="1" dirty="0" smtClean="0">
                <a:solidFill>
                  <a:schemeClr val="bg1"/>
                </a:solidFill>
              </a:rPr>
              <a:t>( ça dure moins de 10 mn</a:t>
            </a:r>
            <a:r>
              <a:rPr lang="fr-FR" sz="2400" b="1" i="1" dirty="0" smtClean="0">
                <a:solidFill>
                  <a:schemeClr val="bg1"/>
                </a:solidFill>
              </a:rPr>
              <a:t>).</a:t>
            </a:r>
          </a:p>
          <a:p>
            <a:pPr algn="ctr"/>
            <a:endParaRPr lang="fr-FR" sz="2400" b="1" i="1" dirty="0" smtClean="0">
              <a:solidFill>
                <a:schemeClr val="bg1"/>
              </a:solidFill>
            </a:endParaRPr>
          </a:p>
          <a:p>
            <a:pPr algn="ctr"/>
            <a:r>
              <a:rPr lang="fr-FR" sz="2400" b="1" i="1" dirty="0" smtClean="0">
                <a:solidFill>
                  <a:schemeClr val="bg1"/>
                </a:solidFill>
              </a:rPr>
              <a:t>Sinon encore Bravo et merci de ta participation !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358108"/>
            <a:ext cx="20955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outon d'action : Vidéo 4">
            <a:hlinkClick r:id="" action="ppaction://hlinkshowjump?jump=nextslide" highlightClick="1"/>
          </p:cNvPr>
          <p:cNvSpPr/>
          <p:nvPr/>
        </p:nvSpPr>
        <p:spPr>
          <a:xfrm>
            <a:off x="3959932" y="3896663"/>
            <a:ext cx="1224136" cy="720080"/>
          </a:xfrm>
          <a:prstGeom prst="actionButtonMovi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,</a:t>
            </a:r>
            <a:endParaRPr lang="fr-FR" dirty="0"/>
          </a:p>
        </p:txBody>
      </p:sp>
      <p:pic>
        <p:nvPicPr>
          <p:cNvPr id="2" name="Voix4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575.7328" end="1471.846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91653" y="50851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060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7000"/>
    </mc:Choice>
    <mc:Fallback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033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e créateur du slogan _Je suis Charlie_ plaide pour la liberté de la presse - C à vous - 04_02_20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3628" y="1527751"/>
            <a:ext cx="6696744" cy="376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99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60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945</TotalTime>
  <Words>46</Words>
  <Application>Microsoft Office PowerPoint</Application>
  <PresentationFormat>Affichage à l'écran (4:3)</PresentationFormat>
  <Paragraphs>6</Paragraphs>
  <Slides>4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Hervé d'ALLENS</dc:creator>
  <cp:lastModifiedBy>Hervé d'ALLENS</cp:lastModifiedBy>
  <cp:revision>42</cp:revision>
  <dcterms:created xsi:type="dcterms:W3CDTF">2015-05-05T14:27:08Z</dcterms:created>
  <dcterms:modified xsi:type="dcterms:W3CDTF">2015-05-09T09:15:55Z</dcterms:modified>
</cp:coreProperties>
</file>