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mp4" ContentType="video/unknown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65" d="100"/>
          <a:sy n="65" d="100"/>
        </p:scale>
        <p:origin x="-101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980A8-8C75-4B97-BE83-5C42A1975A9E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06/05/2015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210BC-B996-445F-AAB3-D944FEC7DE3D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9232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980A8-8C75-4B97-BE83-5C42A1975A9E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06/05/2015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210BC-B996-445F-AAB3-D944FEC7DE3D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0777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980A8-8C75-4B97-BE83-5C42A1975A9E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06/05/2015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210BC-B996-445F-AAB3-D944FEC7DE3D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40431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980A8-8C75-4B97-BE83-5C42A1975A9E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06/05/2015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210BC-B996-445F-AAB3-D944FEC7DE3D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53807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980A8-8C75-4B97-BE83-5C42A1975A9E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06/05/2015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210BC-B996-445F-AAB3-D944FEC7DE3D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83048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980A8-8C75-4B97-BE83-5C42A1975A9E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06/05/2015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210BC-B996-445F-AAB3-D944FEC7DE3D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41200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980A8-8C75-4B97-BE83-5C42A1975A9E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06/05/2015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210BC-B996-445F-AAB3-D944FEC7DE3D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77806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980A8-8C75-4B97-BE83-5C42A1975A9E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06/05/2015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210BC-B996-445F-AAB3-D944FEC7DE3D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81068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980A8-8C75-4B97-BE83-5C42A1975A9E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06/05/2015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210BC-B996-445F-AAB3-D944FEC7DE3D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27775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980A8-8C75-4B97-BE83-5C42A1975A9E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06/05/2015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210BC-B996-445F-AAB3-D944FEC7DE3D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7240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980A8-8C75-4B97-BE83-5C42A1975A9E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06/05/2015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210BC-B996-445F-AAB3-D944FEC7DE3D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97366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1980A8-8C75-4B97-BE83-5C42A1975A9E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06/05/2015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E210BC-B996-445F-AAB3-D944FEC7DE3D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40974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microsoft.com/office/2007/relationships/media" Target="../media/media2.mp4"/><Relationship Id="rId1" Type="http://schemas.openxmlformats.org/officeDocument/2006/relationships/video" Target="NULL" TargetMode="Externa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microsoft.com/office/2007/relationships/media" Target="../media/media3.mp4"/><Relationship Id="rId1" Type="http://schemas.openxmlformats.org/officeDocument/2006/relationships/video" Target="NULL" TargetMode="Externa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microsoft.com/office/2007/relationships/media" Target="../media/media4.wma"/><Relationship Id="rId1" Type="http://schemas.openxmlformats.org/officeDocument/2006/relationships/audio" Target="NULL" TargetMode="Externa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ulture Pub - Le Générique.mp4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3080" end="51.6666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048000" y="2286000"/>
            <a:ext cx="304800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809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">
        <p:fade/>
      </p:transition>
    </mc:Choice>
    <mc:Fallback xmlns="">
      <p:transition spd="med" advClick="0" advTm="1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48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ruite-Platini.mp4.mp4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2056.7542" end="2285.2821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743200" y="2057400"/>
            <a:ext cx="3657600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6453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">
        <p:fade/>
      </p:transition>
    </mc:Choice>
    <mc:Fallback xmlns="">
      <p:transition spd="med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59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h my Lord - Sopalin.mp4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1833.413" end="1986.1962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524000" y="1714500"/>
            <a:ext cx="6096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3879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19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Voix2.wma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2905.7756" end="649.9764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380312" y="5652537"/>
            <a:ext cx="609600" cy="6096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3631678" y="4615715"/>
            <a:ext cx="18806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b="1" i="1" dirty="0">
                <a:solidFill>
                  <a:srgbClr val="F79646">
                    <a:lumMod val="75000"/>
                  </a:srgbClr>
                </a:solidFill>
              </a:rPr>
              <a:t>_ _ _ _ _ _</a:t>
            </a:r>
          </a:p>
        </p:txBody>
      </p:sp>
      <p:pic>
        <p:nvPicPr>
          <p:cNvPr id="6" name="Image 5" descr="http://www.google.fr/url?source=imglanding&amp;ct=img&amp;q=http://www.fruite.fr/wp-content/uploads/1978-1980.png&amp;sa=X&amp;ei=vBJKVZeqBISqUbm4gdgK&amp;ved=0CAkQ8wc&amp;usg=AFQjCNF1MqvhO8Vu8-to4CUXRfbI20s2Ng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732"/>
          <a:stretch/>
        </p:blipFill>
        <p:spPr bwMode="auto">
          <a:xfrm>
            <a:off x="971600" y="1628800"/>
            <a:ext cx="2278380" cy="265938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Image 6"/>
          <p:cNvPicPr/>
          <p:nvPr/>
        </p:nvPicPr>
        <p:blipFill rotWithShape="1">
          <a:blip r:embed="rId6"/>
          <a:srcRect l="36245" t="44000" r="33991" b="36941"/>
          <a:stretch/>
        </p:blipFill>
        <p:spPr bwMode="auto">
          <a:xfrm>
            <a:off x="3880789" y="2022386"/>
            <a:ext cx="4504111" cy="187220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ZoneTexte 7"/>
          <p:cNvSpPr txBox="1"/>
          <p:nvPr/>
        </p:nvSpPr>
        <p:spPr>
          <a:xfrm>
            <a:off x="2327219" y="5478787"/>
            <a:ext cx="44895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i="1" dirty="0" smtClean="0">
                <a:solidFill>
                  <a:schemeClr val="accent6">
                    <a:lumMod val="75000"/>
                  </a:schemeClr>
                </a:solidFill>
              </a:rPr>
              <a:t>C’est ce dont parl</a:t>
            </a:r>
            <a:r>
              <a:rPr lang="fr-FR" sz="2400" b="1" i="1" dirty="0" smtClean="0">
                <a:solidFill>
                  <a:schemeClr val="accent6">
                    <a:lumMod val="75000"/>
                  </a:schemeClr>
                </a:solidFill>
              </a:rPr>
              <a:t>e cette énigme</a:t>
            </a:r>
            <a:r>
              <a:rPr lang="fr-FR" sz="2400" b="1" i="1" dirty="0" smtClean="0">
                <a:solidFill>
                  <a:schemeClr val="accent6">
                    <a:lumMod val="75000"/>
                  </a:schemeClr>
                </a:solidFill>
              </a:rPr>
              <a:t>...</a:t>
            </a:r>
            <a:endParaRPr lang="fr-FR" sz="2400" b="1" i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5697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/>
    </mc:Choice>
    <mc:Fallback xmlns="">
      <p:transition spd="slow" advClick="0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8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5" grpId="0"/>
      <p:bldP spid="8" grpId="0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13</Words>
  <Application>Microsoft Office PowerPoint</Application>
  <PresentationFormat>Affichage à l'écran (4:3)</PresentationFormat>
  <Paragraphs>2</Paragraphs>
  <Slides>4</Slides>
  <Notes>0</Notes>
  <HiddenSlides>0</HiddenSlides>
  <MMClips>4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1_Thème Office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Hervé d'ALLENS</dc:creator>
  <cp:lastModifiedBy>Hervé d'ALLENS</cp:lastModifiedBy>
  <cp:revision>2</cp:revision>
  <dcterms:created xsi:type="dcterms:W3CDTF">2015-05-06T13:13:51Z</dcterms:created>
  <dcterms:modified xsi:type="dcterms:W3CDTF">2015-05-06T17:23:12Z</dcterms:modified>
</cp:coreProperties>
</file>