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unknown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69" r:id="rId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07/05/2015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4203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07/05/2015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308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07/05/2015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9439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07/05/2015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3149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07/05/2015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3411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07/05/2015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44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07/05/2015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608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07/05/2015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5375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07/05/2015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77426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07/05/2015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6368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07/05/2015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135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1980A8-8C75-4B97-BE83-5C42A1975A9E}" type="datetimeFigureOut">
              <a:rPr lang="fr-FR" smtClean="0"/>
              <a:t>07/05/2015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589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ow Clap and animated gif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24000" y="1714500"/>
            <a:ext cx="6096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173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76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863588" y="960745"/>
            <a:ext cx="74168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i="1" dirty="0" smtClean="0">
                <a:solidFill>
                  <a:schemeClr val="accent6">
                    <a:lumMod val="75000"/>
                  </a:schemeClr>
                </a:solidFill>
              </a:rPr>
              <a:t>Et si tu veux connaître l’histoire du plus beau des </a:t>
            </a:r>
            <a:r>
              <a:rPr lang="fr-FR" sz="2400" b="1" i="1" dirty="0" smtClean="0">
                <a:solidFill>
                  <a:schemeClr val="accent6">
                    <a:lumMod val="75000"/>
                  </a:schemeClr>
                </a:solidFill>
              </a:rPr>
              <a:t>slogans par son auteur </a:t>
            </a:r>
          </a:p>
          <a:p>
            <a:pPr algn="ctr"/>
            <a:r>
              <a:rPr lang="fr-FR" sz="2400" b="1" i="1" dirty="0" smtClean="0">
                <a:solidFill>
                  <a:schemeClr val="accent6">
                    <a:lumMod val="75000"/>
                  </a:schemeClr>
                </a:solidFill>
              </a:rPr>
              <a:t>et un représentant de Reporters sans frontières, </a:t>
            </a:r>
            <a:endParaRPr lang="fr-FR" sz="2400" b="1" i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fr-FR" sz="2400" b="1" i="1" dirty="0" smtClean="0">
                <a:solidFill>
                  <a:schemeClr val="accent6">
                    <a:lumMod val="75000"/>
                  </a:schemeClr>
                </a:solidFill>
              </a:rPr>
              <a:t>clique ici... ( ça dure moins de 10 mn</a:t>
            </a:r>
            <a:r>
              <a:rPr lang="fr-FR" sz="2400" b="1" i="1" dirty="0" smtClean="0">
                <a:solidFill>
                  <a:schemeClr val="accent6">
                    <a:lumMod val="75000"/>
                  </a:schemeClr>
                </a:solidFill>
              </a:rPr>
              <a:t>).</a:t>
            </a:r>
          </a:p>
          <a:p>
            <a:pPr algn="ctr"/>
            <a:r>
              <a:rPr lang="fr-FR" sz="2400" b="1" i="1" dirty="0" smtClean="0">
                <a:solidFill>
                  <a:schemeClr val="accent6">
                    <a:lumMod val="75000"/>
                  </a:schemeClr>
                </a:solidFill>
              </a:rPr>
              <a:t>Sinon encore Bravo et merci de ta participation !</a:t>
            </a:r>
            <a:endParaRPr lang="fr-FR" sz="24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3358108"/>
            <a:ext cx="2095500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Bouton d'action : Vidéo 4">
            <a:hlinkClick r:id="" action="ppaction://hlinkshowjump?jump=nextslide" highlightClick="1"/>
          </p:cNvPr>
          <p:cNvSpPr/>
          <p:nvPr/>
        </p:nvSpPr>
        <p:spPr>
          <a:xfrm>
            <a:off x="3959932" y="3896663"/>
            <a:ext cx="1224136" cy="720080"/>
          </a:xfrm>
          <a:prstGeom prst="actionButtonMovi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,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08060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e créateur du slogan _Je suis Charlie_ plaide pour la liberté de la presse - C à vous - 04_02_20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23628" y="1527751"/>
            <a:ext cx="6696744" cy="3766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998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605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931</TotalTime>
  <Words>43</Words>
  <Application>Microsoft Office PowerPoint</Application>
  <PresentationFormat>Affichage à l'écran (4:3)</PresentationFormat>
  <Paragraphs>5</Paragraphs>
  <Slides>3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Thème Office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Hervé d'ALLENS</dc:creator>
  <cp:lastModifiedBy>Hervé d'ALLENS</cp:lastModifiedBy>
  <cp:revision>40</cp:revision>
  <dcterms:created xsi:type="dcterms:W3CDTF">2015-05-05T14:27:08Z</dcterms:created>
  <dcterms:modified xsi:type="dcterms:W3CDTF">2015-05-07T18:21:37Z</dcterms:modified>
</cp:coreProperties>
</file>