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avi" ContentType="video/avi"/>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2"/>
  </p:notesMasterIdLst>
  <p:sldIdLst>
    <p:sldId id="267" r:id="rId2"/>
    <p:sldId id="256" r:id="rId3"/>
    <p:sldId id="257" r:id="rId4"/>
    <p:sldId id="260" r:id="rId5"/>
    <p:sldId id="261" r:id="rId6"/>
    <p:sldId id="258" r:id="rId7"/>
    <p:sldId id="262" r:id="rId8"/>
    <p:sldId id="270" r:id="rId9"/>
    <p:sldId id="294" r:id="rId10"/>
    <p:sldId id="271" r:id="rId11"/>
    <p:sldId id="276" r:id="rId12"/>
    <p:sldId id="273" r:id="rId13"/>
    <p:sldId id="274" r:id="rId14"/>
    <p:sldId id="277" r:id="rId15"/>
    <p:sldId id="279" r:id="rId16"/>
    <p:sldId id="280" r:id="rId17"/>
    <p:sldId id="281" r:id="rId18"/>
    <p:sldId id="285" r:id="rId19"/>
    <p:sldId id="289" r:id="rId20"/>
    <p:sldId id="291" r:id="rId21"/>
    <p:sldId id="290" r:id="rId22"/>
    <p:sldId id="295" r:id="rId23"/>
    <p:sldId id="296" r:id="rId24"/>
    <p:sldId id="288" r:id="rId25"/>
    <p:sldId id="292" r:id="rId26"/>
    <p:sldId id="293" r:id="rId27"/>
    <p:sldId id="286" r:id="rId28"/>
    <p:sldId id="301" r:id="rId29"/>
    <p:sldId id="302" r:id="rId30"/>
    <p:sldId id="269" r:id="rId31"/>
    <p:sldId id="268" r:id="rId32"/>
    <p:sldId id="266" r:id="rId33"/>
    <p:sldId id="298" r:id="rId34"/>
    <p:sldId id="297" r:id="rId35"/>
    <p:sldId id="264" r:id="rId36"/>
    <p:sldId id="263" r:id="rId37"/>
    <p:sldId id="265" r:id="rId38"/>
    <p:sldId id="299" r:id="rId39"/>
    <p:sldId id="300" r:id="rId40"/>
    <p:sldId id="305"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F9933302-F22D-473C-AED5-675C68712D00}">
          <p14:sldIdLst>
            <p14:sldId id="267"/>
            <p14:sldId id="256"/>
          </p14:sldIdLst>
        </p14:section>
        <p14:section name="Section sans titre" id="{B3F3F152-C4D0-4D23-8594-C2E636D2DB69}">
          <p14:sldIdLst>
            <p14:sldId id="257"/>
            <p14:sldId id="260"/>
            <p14:sldId id="261"/>
            <p14:sldId id="258"/>
            <p14:sldId id="262"/>
            <p14:sldId id="270"/>
            <p14:sldId id="294"/>
            <p14:sldId id="271"/>
            <p14:sldId id="276"/>
            <p14:sldId id="273"/>
            <p14:sldId id="274"/>
            <p14:sldId id="277"/>
            <p14:sldId id="279"/>
            <p14:sldId id="280"/>
            <p14:sldId id="281"/>
            <p14:sldId id="285"/>
            <p14:sldId id="289"/>
            <p14:sldId id="291"/>
            <p14:sldId id="290"/>
            <p14:sldId id="295"/>
            <p14:sldId id="296"/>
            <p14:sldId id="288"/>
            <p14:sldId id="292"/>
            <p14:sldId id="293"/>
            <p14:sldId id="286"/>
            <p14:sldId id="301"/>
            <p14:sldId id="302"/>
            <p14:sldId id="269"/>
            <p14:sldId id="268"/>
            <p14:sldId id="266"/>
            <p14:sldId id="298"/>
            <p14:sldId id="297"/>
            <p14:sldId id="264"/>
            <p14:sldId id="263"/>
            <p14:sldId id="265"/>
            <p14:sldId id="299"/>
            <p14:sldId id="300"/>
            <p14:sldId id="305"/>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1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93783" autoAdjust="0"/>
  </p:normalViewPr>
  <p:slideViewPr>
    <p:cSldViewPr snapToGrid="0">
      <p:cViewPr>
        <p:scale>
          <a:sx n="70" d="100"/>
          <a:sy n="70" d="100"/>
        </p:scale>
        <p:origin x="-75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DC8637-6C51-4B0D-B54A-72A970A3DB90}" type="datetimeFigureOut">
              <a:rPr lang="fr-FR" smtClean="0"/>
              <a:t>07/05/2015</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EA1D0B-D6D1-44CC-8BBD-D0CA3F820C9E}" type="slidenum">
              <a:rPr lang="fr-FR" smtClean="0"/>
              <a:t>‹N°›</a:t>
            </a:fld>
            <a:endParaRPr lang="fr-FR"/>
          </a:p>
        </p:txBody>
      </p:sp>
    </p:spTree>
    <p:extLst>
      <p:ext uri="{BB962C8B-B14F-4D97-AF65-F5344CB8AC3E}">
        <p14:creationId xmlns:p14="http://schemas.microsoft.com/office/powerpoint/2010/main" val="2272220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2</a:t>
            </a:fld>
            <a:endParaRPr lang="fr-FR"/>
          </a:p>
        </p:txBody>
      </p:sp>
    </p:spTree>
    <p:extLst>
      <p:ext uri="{BB962C8B-B14F-4D97-AF65-F5344CB8AC3E}">
        <p14:creationId xmlns:p14="http://schemas.microsoft.com/office/powerpoint/2010/main" val="3003643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J’ai </a:t>
            </a:r>
            <a:r>
              <a:rPr lang="fr-FR" dirty="0" err="1" smtClean="0"/>
              <a:t>décallé</a:t>
            </a:r>
            <a:r>
              <a:rPr lang="fr-FR" dirty="0" smtClean="0"/>
              <a:t> un peu la photo dans le cadre pour pas lui coupé le nez</a:t>
            </a:r>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12</a:t>
            </a:fld>
            <a:endParaRPr lang="fr-FR"/>
          </a:p>
        </p:txBody>
      </p:sp>
    </p:spTree>
    <p:extLst>
      <p:ext uri="{BB962C8B-B14F-4D97-AF65-F5344CB8AC3E}">
        <p14:creationId xmlns:p14="http://schemas.microsoft.com/office/powerpoint/2010/main" val="261505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17</a:t>
            </a:fld>
            <a:endParaRPr lang="fr-FR"/>
          </a:p>
        </p:txBody>
      </p:sp>
    </p:spTree>
    <p:extLst>
      <p:ext uri="{BB962C8B-B14F-4D97-AF65-F5344CB8AC3E}">
        <p14:creationId xmlns:p14="http://schemas.microsoft.com/office/powerpoint/2010/main" val="401237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18</a:t>
            </a:fld>
            <a:endParaRPr lang="fr-FR"/>
          </a:p>
        </p:txBody>
      </p:sp>
    </p:spTree>
    <p:extLst>
      <p:ext uri="{BB962C8B-B14F-4D97-AF65-F5344CB8AC3E}">
        <p14:creationId xmlns:p14="http://schemas.microsoft.com/office/powerpoint/2010/main" val="699313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19</a:t>
            </a:fld>
            <a:endParaRPr lang="fr-FR"/>
          </a:p>
        </p:txBody>
      </p:sp>
    </p:spTree>
    <p:extLst>
      <p:ext uri="{BB962C8B-B14F-4D97-AF65-F5344CB8AC3E}">
        <p14:creationId xmlns:p14="http://schemas.microsoft.com/office/powerpoint/2010/main" val="11004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20</a:t>
            </a:fld>
            <a:endParaRPr lang="fr-FR"/>
          </a:p>
        </p:txBody>
      </p:sp>
    </p:spTree>
    <p:extLst>
      <p:ext uri="{BB962C8B-B14F-4D97-AF65-F5344CB8AC3E}">
        <p14:creationId xmlns:p14="http://schemas.microsoft.com/office/powerpoint/2010/main" val="1960400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22</a:t>
            </a:fld>
            <a:endParaRPr lang="fr-FR"/>
          </a:p>
        </p:txBody>
      </p:sp>
    </p:spTree>
    <p:extLst>
      <p:ext uri="{BB962C8B-B14F-4D97-AF65-F5344CB8AC3E}">
        <p14:creationId xmlns:p14="http://schemas.microsoft.com/office/powerpoint/2010/main" val="2589050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23</a:t>
            </a:fld>
            <a:endParaRPr lang="fr-FR"/>
          </a:p>
        </p:txBody>
      </p:sp>
    </p:spTree>
    <p:extLst>
      <p:ext uri="{BB962C8B-B14F-4D97-AF65-F5344CB8AC3E}">
        <p14:creationId xmlns:p14="http://schemas.microsoft.com/office/powerpoint/2010/main" val="3485970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28</a:t>
            </a:fld>
            <a:endParaRPr lang="fr-FR"/>
          </a:p>
        </p:txBody>
      </p:sp>
    </p:spTree>
    <p:extLst>
      <p:ext uri="{BB962C8B-B14F-4D97-AF65-F5344CB8AC3E}">
        <p14:creationId xmlns:p14="http://schemas.microsoft.com/office/powerpoint/2010/main" val="1953495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29</a:t>
            </a:fld>
            <a:endParaRPr lang="fr-FR"/>
          </a:p>
        </p:txBody>
      </p:sp>
    </p:spTree>
    <p:extLst>
      <p:ext uri="{BB962C8B-B14F-4D97-AF65-F5344CB8AC3E}">
        <p14:creationId xmlns:p14="http://schemas.microsoft.com/office/powerpoint/2010/main" val="2769960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31</a:t>
            </a:fld>
            <a:endParaRPr lang="fr-FR"/>
          </a:p>
        </p:txBody>
      </p:sp>
    </p:spTree>
    <p:extLst>
      <p:ext uri="{BB962C8B-B14F-4D97-AF65-F5344CB8AC3E}">
        <p14:creationId xmlns:p14="http://schemas.microsoft.com/office/powerpoint/2010/main" val="311602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3</a:t>
            </a:fld>
            <a:endParaRPr lang="fr-FR"/>
          </a:p>
        </p:txBody>
      </p:sp>
    </p:spTree>
    <p:extLst>
      <p:ext uri="{BB962C8B-B14F-4D97-AF65-F5344CB8AC3E}">
        <p14:creationId xmlns:p14="http://schemas.microsoft.com/office/powerpoint/2010/main" val="2844851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32</a:t>
            </a:fld>
            <a:endParaRPr lang="fr-FR"/>
          </a:p>
        </p:txBody>
      </p:sp>
    </p:spTree>
    <p:extLst>
      <p:ext uri="{BB962C8B-B14F-4D97-AF65-F5344CB8AC3E}">
        <p14:creationId xmlns:p14="http://schemas.microsoft.com/office/powerpoint/2010/main" val="1071700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35</a:t>
            </a:fld>
            <a:endParaRPr lang="fr-FR"/>
          </a:p>
        </p:txBody>
      </p:sp>
    </p:spTree>
    <p:extLst>
      <p:ext uri="{BB962C8B-B14F-4D97-AF65-F5344CB8AC3E}">
        <p14:creationId xmlns:p14="http://schemas.microsoft.com/office/powerpoint/2010/main" val="296234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4</a:t>
            </a:fld>
            <a:endParaRPr lang="fr-FR"/>
          </a:p>
        </p:txBody>
      </p:sp>
    </p:spTree>
    <p:extLst>
      <p:ext uri="{BB962C8B-B14F-4D97-AF65-F5344CB8AC3E}">
        <p14:creationId xmlns:p14="http://schemas.microsoft.com/office/powerpoint/2010/main" val="1680500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5</a:t>
            </a:fld>
            <a:endParaRPr lang="fr-FR"/>
          </a:p>
        </p:txBody>
      </p:sp>
    </p:spTree>
    <p:extLst>
      <p:ext uri="{BB962C8B-B14F-4D97-AF65-F5344CB8AC3E}">
        <p14:creationId xmlns:p14="http://schemas.microsoft.com/office/powerpoint/2010/main" val="1319165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6</a:t>
            </a:fld>
            <a:endParaRPr lang="fr-FR"/>
          </a:p>
        </p:txBody>
      </p:sp>
    </p:spTree>
    <p:extLst>
      <p:ext uri="{BB962C8B-B14F-4D97-AF65-F5344CB8AC3E}">
        <p14:creationId xmlns:p14="http://schemas.microsoft.com/office/powerpoint/2010/main" val="407019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7</a:t>
            </a:fld>
            <a:endParaRPr lang="fr-FR"/>
          </a:p>
        </p:txBody>
      </p:sp>
    </p:spTree>
    <p:extLst>
      <p:ext uri="{BB962C8B-B14F-4D97-AF65-F5344CB8AC3E}">
        <p14:creationId xmlns:p14="http://schemas.microsoft.com/office/powerpoint/2010/main" val="1924238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8</a:t>
            </a:fld>
            <a:endParaRPr lang="fr-FR"/>
          </a:p>
        </p:txBody>
      </p:sp>
    </p:spTree>
    <p:extLst>
      <p:ext uri="{BB962C8B-B14F-4D97-AF65-F5344CB8AC3E}">
        <p14:creationId xmlns:p14="http://schemas.microsoft.com/office/powerpoint/2010/main" val="778408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9</a:t>
            </a:fld>
            <a:endParaRPr lang="fr-FR"/>
          </a:p>
        </p:txBody>
      </p:sp>
    </p:spTree>
    <p:extLst>
      <p:ext uri="{BB962C8B-B14F-4D97-AF65-F5344CB8AC3E}">
        <p14:creationId xmlns:p14="http://schemas.microsoft.com/office/powerpoint/2010/main" val="1583326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BEA1D0B-D6D1-44CC-8BBD-D0CA3F820C9E}" type="slidenum">
              <a:rPr lang="fr-FR" smtClean="0"/>
              <a:t>10</a:t>
            </a:fld>
            <a:endParaRPr lang="fr-FR"/>
          </a:p>
        </p:txBody>
      </p:sp>
    </p:spTree>
    <p:extLst>
      <p:ext uri="{BB962C8B-B14F-4D97-AF65-F5344CB8AC3E}">
        <p14:creationId xmlns:p14="http://schemas.microsoft.com/office/powerpoint/2010/main" val="70453707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fr-FR" smtClean="0"/>
              <a:t>Modifiez le style du titre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905B7A6A-AD5D-47DF-BCB2-F4B9044B6CD1}" type="datetimeFigureOut">
              <a:rPr lang="fr-FR" smtClean="0"/>
              <a:t>07/05/2015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6DA43C7C-8961-4A9C-8F84-18F30A84AC3F}" type="slidenum">
              <a:rPr lang="fr-FR" smtClean="0"/>
              <a:t>‹N°›</a:t>
            </a:fld>
            <a:endParaRPr lang="fr-FR"/>
          </a:p>
        </p:txBody>
      </p:sp>
    </p:spTree>
    <p:extLst>
      <p:ext uri="{BB962C8B-B14F-4D97-AF65-F5344CB8AC3E}">
        <p14:creationId xmlns:p14="http://schemas.microsoft.com/office/powerpoint/2010/main" val="2223368971"/>
      </p:ext>
    </p:extLst>
  </p:cSld>
  <p:clrMapOvr>
    <a:masterClrMapping/>
  </p:clrMapOvr>
  <p:transition spd="slow" advClick="0" advTm="6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05B7A6A-AD5D-47DF-BCB2-F4B9044B6CD1}" type="datetimeFigureOut">
              <a:rPr lang="fr-FR" smtClean="0"/>
              <a:t>07/05/2015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DA43C7C-8961-4A9C-8F84-18F30A84AC3F}" type="slidenum">
              <a:rPr lang="fr-FR" smtClean="0"/>
              <a:t>‹N°›</a:t>
            </a:fld>
            <a:endParaRPr lang="fr-FR"/>
          </a:p>
        </p:txBody>
      </p:sp>
    </p:spTree>
    <p:extLst>
      <p:ext uri="{BB962C8B-B14F-4D97-AF65-F5344CB8AC3E}">
        <p14:creationId xmlns:p14="http://schemas.microsoft.com/office/powerpoint/2010/main" val="2180988952"/>
      </p:ext>
    </p:extLst>
  </p:cSld>
  <p:clrMapOvr>
    <a:masterClrMapping/>
  </p:clrMapOvr>
  <p:transition spd="slow" advClick="0" advTm="6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05B7A6A-AD5D-47DF-BCB2-F4B9044B6CD1}" type="datetimeFigureOut">
              <a:rPr lang="fr-FR" smtClean="0"/>
              <a:t>07/05/2015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DA43C7C-8961-4A9C-8F84-18F30A84AC3F}" type="slidenum">
              <a:rPr lang="fr-FR" smtClean="0"/>
              <a:t>‹N°›</a:t>
            </a:fld>
            <a:endParaRPr lang="fr-FR"/>
          </a:p>
        </p:txBody>
      </p:sp>
    </p:spTree>
    <p:extLst>
      <p:ext uri="{BB962C8B-B14F-4D97-AF65-F5344CB8AC3E}">
        <p14:creationId xmlns:p14="http://schemas.microsoft.com/office/powerpoint/2010/main" val="690439306"/>
      </p:ext>
    </p:extLst>
  </p:cSld>
  <p:clrMapOvr>
    <a:masterClrMapping/>
  </p:clrMapOvr>
  <p:transition spd="slow" advClick="0" advTm="6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05B7A6A-AD5D-47DF-BCB2-F4B9044B6CD1}" type="datetimeFigureOut">
              <a:rPr lang="fr-FR" smtClean="0"/>
              <a:t>07/05/2015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DA43C7C-8961-4A9C-8F84-18F30A84AC3F}" type="slidenum">
              <a:rPr lang="fr-FR" smtClean="0"/>
              <a:t>‹N°›</a:t>
            </a:fld>
            <a:endParaRPr lang="fr-FR"/>
          </a:p>
        </p:txBody>
      </p:sp>
    </p:spTree>
    <p:extLst>
      <p:ext uri="{BB962C8B-B14F-4D97-AF65-F5344CB8AC3E}">
        <p14:creationId xmlns:p14="http://schemas.microsoft.com/office/powerpoint/2010/main" val="3276512673"/>
      </p:ext>
    </p:extLst>
  </p:cSld>
  <p:clrMapOvr>
    <a:masterClrMapping/>
  </p:clrMapOvr>
  <p:transition spd="slow" advClick="0" advTm="6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fr-FR" smtClean="0"/>
              <a:t>Modifiez le style du titre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a:xfrm>
            <a:off x="8593667" y="6272784"/>
            <a:ext cx="2644309" cy="365125"/>
          </a:xfrm>
        </p:spPr>
        <p:txBody>
          <a:bodyPr/>
          <a:lstStyle/>
          <a:p>
            <a:fld id="{905B7A6A-AD5D-47DF-BCB2-F4B9044B6CD1}" type="datetimeFigureOut">
              <a:rPr lang="fr-FR" smtClean="0"/>
              <a:t>07/05/2015</a:t>
            </a:fld>
            <a:endParaRPr lang="fr-FR"/>
          </a:p>
        </p:txBody>
      </p:sp>
      <p:sp>
        <p:nvSpPr>
          <p:cNvPr id="5" name="Footer Placeholder 4"/>
          <p:cNvSpPr>
            <a:spLocks noGrp="1"/>
          </p:cNvSpPr>
          <p:nvPr>
            <p:ph type="ftr" sz="quarter" idx="11"/>
          </p:nvPr>
        </p:nvSpPr>
        <p:spPr>
          <a:xfrm>
            <a:off x="2182708" y="6272784"/>
            <a:ext cx="6327648" cy="365125"/>
          </a:xfrm>
        </p:spPr>
        <p:txBody>
          <a:bodyPr/>
          <a:lstStyle/>
          <a:p>
            <a:endParaRPr lang="fr-F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DA43C7C-8961-4A9C-8F84-18F30A84AC3F}" type="slidenum">
              <a:rPr lang="fr-FR" smtClean="0"/>
              <a:t>‹N°›</a:t>
            </a:fld>
            <a:endParaRPr lang="fr-FR"/>
          </a:p>
        </p:txBody>
      </p:sp>
    </p:spTree>
    <p:extLst>
      <p:ext uri="{BB962C8B-B14F-4D97-AF65-F5344CB8AC3E}">
        <p14:creationId xmlns:p14="http://schemas.microsoft.com/office/powerpoint/2010/main" val="2812693036"/>
      </p:ext>
    </p:extLst>
  </p:cSld>
  <p:clrMapOvr>
    <a:masterClrMapping/>
  </p:clrMapOvr>
  <p:transition spd="slow" advClick="0" advTm="6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05B7A6A-AD5D-47DF-BCB2-F4B9044B6CD1}" type="datetimeFigureOut">
              <a:rPr lang="fr-FR" smtClean="0"/>
              <a:t>07/05/2015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DA43C7C-8961-4A9C-8F84-18F30A84AC3F}" type="slidenum">
              <a:rPr lang="fr-FR" smtClean="0"/>
              <a:t>‹N°›</a:t>
            </a:fld>
            <a:endParaRPr lang="fr-FR"/>
          </a:p>
        </p:txBody>
      </p:sp>
    </p:spTree>
    <p:extLst>
      <p:ext uri="{BB962C8B-B14F-4D97-AF65-F5344CB8AC3E}">
        <p14:creationId xmlns:p14="http://schemas.microsoft.com/office/powerpoint/2010/main" val="3016014066"/>
      </p:ext>
    </p:extLst>
  </p:cSld>
  <p:clrMapOvr>
    <a:masterClrMapping/>
  </p:clrMapOvr>
  <p:transition spd="slow" advClick="0" advTm="6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05B7A6A-AD5D-47DF-BCB2-F4B9044B6CD1}" type="datetimeFigureOut">
              <a:rPr lang="fr-FR" smtClean="0"/>
              <a:t>07/05/2015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DA43C7C-8961-4A9C-8F84-18F30A84AC3F}" type="slidenum">
              <a:rPr lang="fr-FR" smtClean="0"/>
              <a:t>‹N°›</a:t>
            </a:fld>
            <a:endParaRPr lang="fr-FR"/>
          </a:p>
        </p:txBody>
      </p:sp>
    </p:spTree>
    <p:extLst>
      <p:ext uri="{BB962C8B-B14F-4D97-AF65-F5344CB8AC3E}">
        <p14:creationId xmlns:p14="http://schemas.microsoft.com/office/powerpoint/2010/main" val="1755313593"/>
      </p:ext>
    </p:extLst>
  </p:cSld>
  <p:clrMapOvr>
    <a:masterClrMapping/>
  </p:clrMapOvr>
  <p:transition spd="slow" advClick="0" advTm="6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05B7A6A-AD5D-47DF-BCB2-F4B9044B6CD1}" type="datetimeFigureOut">
              <a:rPr lang="fr-FR" smtClean="0"/>
              <a:t>07/05/2015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DA43C7C-8961-4A9C-8F84-18F30A84AC3F}" type="slidenum">
              <a:rPr lang="fr-FR" smtClean="0"/>
              <a:t>‹N°›</a:t>
            </a:fld>
            <a:endParaRPr lang="fr-FR"/>
          </a:p>
        </p:txBody>
      </p:sp>
    </p:spTree>
    <p:extLst>
      <p:ext uri="{BB962C8B-B14F-4D97-AF65-F5344CB8AC3E}">
        <p14:creationId xmlns:p14="http://schemas.microsoft.com/office/powerpoint/2010/main" val="2904504095"/>
      </p:ext>
    </p:extLst>
  </p:cSld>
  <p:clrMapOvr>
    <a:masterClrMapping/>
  </p:clrMapOvr>
  <p:transition spd="slow" advClick="0" advTm="6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5B7A6A-AD5D-47DF-BCB2-F4B9044B6CD1}" type="datetimeFigureOut">
              <a:rPr lang="fr-FR" smtClean="0"/>
              <a:t>07/05/2015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DA43C7C-8961-4A9C-8F84-18F30A84AC3F}" type="slidenum">
              <a:rPr lang="fr-FR" smtClean="0"/>
              <a:t>‹N°›</a:t>
            </a:fld>
            <a:endParaRPr lang="fr-FR"/>
          </a:p>
        </p:txBody>
      </p:sp>
    </p:spTree>
    <p:extLst>
      <p:ext uri="{BB962C8B-B14F-4D97-AF65-F5344CB8AC3E}">
        <p14:creationId xmlns:p14="http://schemas.microsoft.com/office/powerpoint/2010/main" val="2387045404"/>
      </p:ext>
    </p:extLst>
  </p:cSld>
  <p:clrMapOvr>
    <a:masterClrMapping/>
  </p:clrMapOvr>
  <p:transition spd="slow" advClick="0" advTm="6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fr-FR" smtClean="0"/>
              <a:t>Modifiez le style du titre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05B7A6A-AD5D-47DF-BCB2-F4B9044B6CD1}" type="datetimeFigureOut">
              <a:rPr lang="fr-FR" smtClean="0"/>
              <a:t>07/05/2015</a:t>
            </a:fld>
            <a:endParaRPr lang="fr-FR"/>
          </a:p>
        </p:txBody>
      </p:sp>
      <p:sp>
        <p:nvSpPr>
          <p:cNvPr id="6" name="Footer Placeholder 5"/>
          <p:cNvSpPr>
            <a:spLocks noGrp="1"/>
          </p:cNvSpPr>
          <p:nvPr>
            <p:ph type="ftr" sz="quarter" idx="11"/>
          </p:nvPr>
        </p:nvSpPr>
        <p:spPr/>
        <p:txBody>
          <a:bodyPr/>
          <a:lstStyle/>
          <a:p>
            <a:endParaRPr lang="fr-F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DA43C7C-8961-4A9C-8F84-18F30A84AC3F}" type="slidenum">
              <a:rPr lang="fr-FR" smtClean="0"/>
              <a:t>‹N°›</a:t>
            </a:fld>
            <a:endParaRPr lang="fr-FR"/>
          </a:p>
        </p:txBody>
      </p:sp>
    </p:spTree>
    <p:extLst>
      <p:ext uri="{BB962C8B-B14F-4D97-AF65-F5344CB8AC3E}">
        <p14:creationId xmlns:p14="http://schemas.microsoft.com/office/powerpoint/2010/main" val="2015504636"/>
      </p:ext>
    </p:extLst>
  </p:cSld>
  <p:clrMapOvr>
    <a:masterClrMapping/>
  </p:clrMapOvr>
  <p:transition spd="slow" advClick="0" advTm="6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05B7A6A-AD5D-47DF-BCB2-F4B9044B6CD1}" type="datetimeFigureOut">
              <a:rPr lang="fr-FR" smtClean="0"/>
              <a:t>07/05/2015</a:t>
            </a:fld>
            <a:endParaRPr lang="fr-FR"/>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DA43C7C-8961-4A9C-8F84-18F30A84AC3F}" type="slidenum">
              <a:rPr lang="fr-FR" smtClean="0"/>
              <a:t>‹N°›</a:t>
            </a:fld>
            <a:endParaRPr lang="fr-FR"/>
          </a:p>
        </p:txBody>
      </p:sp>
    </p:spTree>
    <p:extLst>
      <p:ext uri="{BB962C8B-B14F-4D97-AF65-F5344CB8AC3E}">
        <p14:creationId xmlns:p14="http://schemas.microsoft.com/office/powerpoint/2010/main" val="3377474466"/>
      </p:ext>
    </p:extLst>
  </p:cSld>
  <p:clrMapOvr>
    <a:masterClrMapping/>
  </p:clrMapOvr>
  <p:transition spd="slow" advClick="0" advTm="6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905B7A6A-AD5D-47DF-BCB2-F4B9044B6CD1}" type="datetimeFigureOut">
              <a:rPr lang="fr-FR" smtClean="0"/>
              <a:t>07/05/2015</a:t>
            </a:fld>
            <a:endParaRPr lang="fr-FR"/>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fr-F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6DA43C7C-8961-4A9C-8F84-18F30A84AC3F}" type="slidenum">
              <a:rPr lang="fr-FR" smtClean="0"/>
              <a:t>‹N°›</a:t>
            </a:fld>
            <a:endParaRPr lang="fr-FR"/>
          </a:p>
        </p:txBody>
      </p:sp>
    </p:spTree>
    <p:extLst>
      <p:ext uri="{BB962C8B-B14F-4D97-AF65-F5344CB8AC3E}">
        <p14:creationId xmlns:p14="http://schemas.microsoft.com/office/powerpoint/2010/main" val="42551350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Click="0" advTm="6000">
    <p:fade/>
  </p:transition>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45.gif"/><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s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35131773"/>
      </p:ext>
    </p:extLst>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sp>
        <p:nvSpPr>
          <p:cNvPr id="4" name="Espace réservé du texte 3"/>
          <p:cNvSpPr>
            <a:spLocks noGrp="1"/>
          </p:cNvSpPr>
          <p:nvPr>
            <p:ph type="body" sz="half" idx="2"/>
          </p:nvPr>
        </p:nvSpPr>
        <p:spPr/>
        <p:txBody>
          <a:bodyPr/>
          <a:lstStyle/>
          <a:p>
            <a:r>
              <a:rPr lang="fr-FR" dirty="0" smtClean="0"/>
              <a:t> </a:t>
            </a:r>
            <a:endParaRPr lang="fr-FR" dirty="0"/>
          </a:p>
        </p:txBody>
      </p:sp>
      <p:sp>
        <p:nvSpPr>
          <p:cNvPr id="8" name="ZoneTexte 7"/>
          <p:cNvSpPr txBox="1"/>
          <p:nvPr/>
        </p:nvSpPr>
        <p:spPr>
          <a:xfrm>
            <a:off x="8611737" y="2019868"/>
            <a:ext cx="3341715" cy="187743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endParaRPr lang="fr-FR" sz="2000" dirty="0" smtClean="0">
              <a:solidFill>
                <a:schemeClr val="accent1">
                  <a:lumMod val="50000"/>
                </a:schemeClr>
              </a:solidFill>
              <a:latin typeface="Cambria" panose="02040503050406030204" pitchFamily="18" charset="0"/>
            </a:endParaRPr>
          </a:p>
          <a:p>
            <a:pPr algn="just"/>
            <a:r>
              <a:rPr lang="fr-FR" sz="2000" dirty="0" err="1" smtClean="0">
                <a:solidFill>
                  <a:schemeClr val="accent1">
                    <a:lumMod val="50000"/>
                  </a:schemeClr>
                </a:solidFill>
                <a:latin typeface="Cambria" panose="02040503050406030204" pitchFamily="18" charset="0"/>
              </a:rPr>
              <a:t>Wanita</a:t>
            </a:r>
            <a:r>
              <a:rPr lang="fr-FR" sz="2000" dirty="0" smtClean="0">
                <a:solidFill>
                  <a:schemeClr val="accent1">
                    <a:lumMod val="50000"/>
                  </a:schemeClr>
                </a:solidFill>
                <a:latin typeface="Cambria" panose="02040503050406030204" pitchFamily="18" charset="0"/>
              </a:rPr>
              <a:t>, la plus belle des </a:t>
            </a:r>
            <a:r>
              <a:rPr lang="fr-FR" sz="2000" dirty="0" err="1" smtClean="0">
                <a:solidFill>
                  <a:schemeClr val="accent1">
                    <a:lumMod val="50000"/>
                  </a:schemeClr>
                </a:solidFill>
                <a:latin typeface="Cambria" panose="02040503050406030204" pitchFamily="18" charset="0"/>
              </a:rPr>
              <a:t>chachats</a:t>
            </a:r>
            <a:r>
              <a:rPr lang="fr-FR" sz="2000" dirty="0" smtClean="0">
                <a:solidFill>
                  <a:schemeClr val="accent1">
                    <a:lumMod val="50000"/>
                  </a:schemeClr>
                </a:solidFill>
                <a:latin typeface="Cambria" panose="02040503050406030204" pitchFamily="18" charset="0"/>
              </a:rPr>
              <a:t>, la plus expressive et la plus polie qui nous répond quand on lui parle ! </a:t>
            </a:r>
          </a:p>
          <a:p>
            <a:pPr algn="just"/>
            <a:endParaRPr lang="fr-FR" sz="1600" dirty="0">
              <a:latin typeface="Cambria" panose="02040503050406030204" pitchFamily="18" charset="0"/>
            </a:endParaRPr>
          </a:p>
        </p:txBody>
      </p:sp>
      <p:pic>
        <p:nvPicPr>
          <p:cNvPr id="6" name="Espace réservé pour une image  5"/>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4739" r="14555"/>
          <a:stretch/>
        </p:blipFill>
        <p:spPr>
          <a:xfrm>
            <a:off x="0" y="0"/>
            <a:ext cx="8303740" cy="6858000"/>
          </a:xfrm>
        </p:spPr>
      </p:pic>
    </p:spTree>
    <p:extLst>
      <p:ext uri="{BB962C8B-B14F-4D97-AF65-F5344CB8AC3E}">
        <p14:creationId xmlns:p14="http://schemas.microsoft.com/office/powerpoint/2010/main" val="923174500"/>
      </p:ext>
    </p:extLst>
  </p:cSld>
  <p:clrMapOvr>
    <a:masterClrMapping/>
  </p:clrMapOvr>
  <p:transition spd="slow" advClick="0" advTm="6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8604231" y="2518695"/>
            <a:ext cx="3200400" cy="1111610"/>
          </a:xfrm>
        </p:spPr>
        <p:txBody>
          <a:bodyPr>
            <a:normAutofit/>
          </a:bodyPr>
          <a:lstStyle/>
          <a:p>
            <a:pPr algn="ctr"/>
            <a:r>
              <a:rPr lang="fr-FR" sz="2000" dirty="0" smtClean="0">
                <a:latin typeface="Cambria" panose="02040503050406030204" pitchFamily="18" charset="0"/>
              </a:rPr>
              <a:t>La preuve en image… </a:t>
            </a:r>
          </a:p>
          <a:p>
            <a:pPr algn="ctr"/>
            <a:r>
              <a:rPr lang="fr-FR" sz="2000" dirty="0" smtClean="0">
                <a:latin typeface="Cambria" panose="02040503050406030204" pitchFamily="18" charset="0"/>
              </a:rPr>
              <a:t>Très expressive la </a:t>
            </a:r>
            <a:r>
              <a:rPr lang="fr-FR" sz="2000" dirty="0" err="1" smtClean="0">
                <a:latin typeface="Cambria" panose="02040503050406030204" pitchFamily="18" charset="0"/>
              </a:rPr>
              <a:t>Wani</a:t>
            </a:r>
            <a:r>
              <a:rPr lang="fr-FR" sz="2000" dirty="0" smtClean="0">
                <a:latin typeface="Cambria" panose="02040503050406030204" pitchFamily="18" charset="0"/>
              </a:rPr>
              <a:t>!!!</a:t>
            </a:r>
            <a:endParaRPr lang="fr-FR" sz="2000" dirty="0">
              <a:latin typeface="Cambria" panose="02040503050406030204" pitchFamily="18" charset="0"/>
            </a:endParaRPr>
          </a:p>
        </p:txBody>
      </p:sp>
      <p:pic>
        <p:nvPicPr>
          <p:cNvPr id="5" name="Espace réservé pour une image  4"/>
          <p:cNvPicPr>
            <a:picLocks noGrp="1" noChangeAspect="1"/>
          </p:cNvPicPr>
          <p:nvPr>
            <p:ph type="pic" idx="1"/>
          </p:nvPr>
        </p:nvPicPr>
        <p:blipFill>
          <a:blip r:embed="rId2">
            <a:extLst>
              <a:ext uri="{28A0092B-C50C-407E-A947-70E740481C1C}">
                <a14:useLocalDpi xmlns:a14="http://schemas.microsoft.com/office/drawing/2010/main" val="0"/>
              </a:ext>
            </a:extLst>
          </a:blip>
          <a:srcRect t="11729" b="11729"/>
          <a:stretch>
            <a:fillRect/>
          </a:stretch>
        </p:blipFill>
        <p:spPr/>
      </p:pic>
    </p:spTree>
    <p:extLst>
      <p:ext uri="{BB962C8B-B14F-4D97-AF65-F5344CB8AC3E}">
        <p14:creationId xmlns:p14="http://schemas.microsoft.com/office/powerpoint/2010/main" val="1355345623"/>
      </p:ext>
    </p:extLst>
  </p:cSld>
  <p:clrMapOvr>
    <a:masterClrMapping/>
  </p:clrMapOvr>
  <p:transition spd="slow" advClick="0" advTm="6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pic>
        <p:nvPicPr>
          <p:cNvPr id="5" name="Espace réservé pour une image  4"/>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5392" r="13882"/>
          <a:stretch/>
        </p:blipFill>
        <p:spPr>
          <a:xfrm>
            <a:off x="0" y="0"/>
            <a:ext cx="8303740" cy="6858000"/>
          </a:xfrm>
        </p:spPr>
      </p:pic>
      <p:sp>
        <p:nvSpPr>
          <p:cNvPr id="4" name="Espace réservé du texte 3"/>
          <p:cNvSpPr>
            <a:spLocks noGrp="1"/>
          </p:cNvSpPr>
          <p:nvPr>
            <p:ph type="body" sz="half" idx="2"/>
          </p:nvPr>
        </p:nvSpPr>
        <p:spPr>
          <a:xfrm>
            <a:off x="8655640" y="1669255"/>
            <a:ext cx="3231560" cy="3530542"/>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ctr"/>
            <a:r>
              <a:rPr lang="fr-FR" sz="2000" dirty="0">
                <a:latin typeface="Cambria" panose="02040503050406030204" pitchFamily="18" charset="0"/>
              </a:rPr>
              <a:t>L</a:t>
            </a:r>
            <a:r>
              <a:rPr lang="fr-FR" sz="2000" dirty="0" smtClean="0">
                <a:latin typeface="Cambria" panose="02040503050406030204" pitchFamily="18" charset="0"/>
              </a:rPr>
              <a:t>es plus belles, </a:t>
            </a:r>
          </a:p>
          <a:p>
            <a:pPr algn="ctr"/>
            <a:r>
              <a:rPr lang="fr-FR" sz="2000" dirty="0">
                <a:latin typeface="Cambria" panose="02040503050406030204" pitchFamily="18" charset="0"/>
              </a:rPr>
              <a:t>L</a:t>
            </a:r>
            <a:r>
              <a:rPr lang="fr-FR" sz="2000" dirty="0" smtClean="0">
                <a:latin typeface="Cambria" panose="02040503050406030204" pitchFamily="18" charset="0"/>
              </a:rPr>
              <a:t>es plus grandes, </a:t>
            </a:r>
          </a:p>
          <a:p>
            <a:pPr algn="ctr"/>
            <a:r>
              <a:rPr lang="fr-FR" sz="2000" dirty="0">
                <a:latin typeface="Cambria" panose="02040503050406030204" pitchFamily="18" charset="0"/>
              </a:rPr>
              <a:t>L</a:t>
            </a:r>
            <a:r>
              <a:rPr lang="fr-FR" sz="2000" dirty="0" smtClean="0">
                <a:latin typeface="Cambria" panose="02040503050406030204" pitchFamily="18" charset="0"/>
              </a:rPr>
              <a:t>es plus gracieuses… </a:t>
            </a:r>
          </a:p>
          <a:p>
            <a:pPr algn="ctr"/>
            <a:endParaRPr lang="fr-FR" sz="2000" dirty="0" smtClean="0">
              <a:latin typeface="Cambria" panose="02040503050406030204" pitchFamily="18" charset="0"/>
            </a:endParaRPr>
          </a:p>
          <a:p>
            <a:pPr algn="just"/>
            <a:r>
              <a:rPr lang="fr-FR" sz="2000" dirty="0" smtClean="0">
                <a:latin typeface="Cambria" panose="02040503050406030204" pitchFamily="18" charset="0"/>
              </a:rPr>
              <a:t>Celles pour qui tu n’hésite pas à te balader avec des bambous géants…</a:t>
            </a:r>
          </a:p>
        </p:txBody>
      </p:sp>
    </p:spTree>
    <p:extLst>
      <p:ext uri="{BB962C8B-B14F-4D97-AF65-F5344CB8AC3E}">
        <p14:creationId xmlns:p14="http://schemas.microsoft.com/office/powerpoint/2010/main" val="1660278155"/>
      </p:ext>
    </p:extLst>
  </p:cSld>
  <p:clrMapOvr>
    <a:masterClrMapping/>
  </p:clrMapOvr>
  <p:transition spd="slow" advClick="0" advTm="6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2741" r="12741"/>
          <a:stretch>
            <a:fillRect/>
          </a:stretch>
        </p:blipFill>
        <p:spPr/>
      </p:pic>
      <p:sp>
        <p:nvSpPr>
          <p:cNvPr id="4" name="Espace réservé du texte 3"/>
          <p:cNvSpPr>
            <a:spLocks noGrp="1"/>
          </p:cNvSpPr>
          <p:nvPr>
            <p:ph type="body" sz="half" idx="2"/>
          </p:nvPr>
        </p:nvSpPr>
        <p:spPr>
          <a:xfrm>
            <a:off x="8877186" y="3010015"/>
            <a:ext cx="3200400" cy="743121"/>
          </a:xfrm>
        </p:spPr>
        <p:txBody>
          <a:bodyPr>
            <a:normAutofit/>
          </a:bodyPr>
          <a:lstStyle/>
          <a:p>
            <a:r>
              <a:rPr lang="fr-FR" sz="2000" dirty="0" smtClean="0">
                <a:latin typeface="Cambria" panose="02040503050406030204" pitchFamily="18" charset="0"/>
              </a:rPr>
              <a:t>… dont elles raffolent !!!</a:t>
            </a:r>
            <a:endParaRPr lang="fr-FR" sz="2000" dirty="0">
              <a:latin typeface="Cambria" panose="02040503050406030204" pitchFamily="18" charset="0"/>
            </a:endParaRPr>
          </a:p>
        </p:txBody>
      </p:sp>
    </p:spTree>
    <p:extLst>
      <p:ext uri="{BB962C8B-B14F-4D97-AF65-F5344CB8AC3E}">
        <p14:creationId xmlns:p14="http://schemas.microsoft.com/office/powerpoint/2010/main" val="1313846234"/>
      </p:ext>
    </p:extLst>
  </p:cSld>
  <p:clrMapOvr>
    <a:masterClrMapping/>
  </p:clrMapOvr>
  <p:transition spd="slow" advClick="0" advTm="6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pic>
        <p:nvPicPr>
          <p:cNvPr id="5" name="Espace réservé pour une image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9637" r="9637"/>
          <a:stretch>
            <a:fillRect/>
          </a:stretch>
        </p:blipFill>
        <p:spPr/>
      </p:pic>
      <p:sp>
        <p:nvSpPr>
          <p:cNvPr id="4" name="Espace réservé du texte 3"/>
          <p:cNvSpPr>
            <a:spLocks noGrp="1"/>
          </p:cNvSpPr>
          <p:nvPr>
            <p:ph type="body" sz="half" idx="2"/>
          </p:nvPr>
        </p:nvSpPr>
        <p:spPr>
          <a:xfrm>
            <a:off x="8576936" y="1817794"/>
            <a:ext cx="3376197" cy="2890683"/>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ctr"/>
            <a:endParaRPr lang="fr-FR" sz="2300" dirty="0" smtClean="0">
              <a:latin typeface="Cambria" panose="02040503050406030204" pitchFamily="18" charset="0"/>
            </a:endParaRPr>
          </a:p>
          <a:p>
            <a:pPr algn="just"/>
            <a:r>
              <a:rPr lang="fr-FR" sz="2200" dirty="0" err="1" smtClean="0">
                <a:latin typeface="Cambria" panose="02040503050406030204" pitchFamily="18" charset="0"/>
              </a:rPr>
              <a:t>Chobe</a:t>
            </a:r>
            <a:r>
              <a:rPr lang="fr-FR" sz="2200" dirty="0" smtClean="0">
                <a:latin typeface="Cambria" panose="02040503050406030204" pitchFamily="18" charset="0"/>
              </a:rPr>
              <a:t> et </a:t>
            </a:r>
            <a:r>
              <a:rPr lang="fr-FR" sz="2200" dirty="0" err="1" smtClean="0">
                <a:latin typeface="Cambria" panose="02040503050406030204" pitchFamily="18" charset="0"/>
              </a:rPr>
              <a:t>Samburu</a:t>
            </a:r>
            <a:r>
              <a:rPr lang="fr-FR" sz="2200" dirty="0" smtClean="0">
                <a:latin typeface="Cambria" panose="02040503050406030204" pitchFamily="18" charset="0"/>
              </a:rPr>
              <a:t>, les deux plus chiants à différencier et à prendre en photo...</a:t>
            </a:r>
          </a:p>
          <a:p>
            <a:pPr algn="just"/>
            <a:r>
              <a:rPr lang="fr-FR" dirty="0" smtClean="0"/>
              <a:t> </a:t>
            </a:r>
            <a:endParaRPr lang="fr-FR" dirty="0"/>
          </a:p>
        </p:txBody>
      </p:sp>
      <p:pic>
        <p:nvPicPr>
          <p:cNvPr id="6" name="Espace réservé pour une image  4"/>
          <p:cNvPicPr>
            <a:picLocks noChangeAspect="1"/>
          </p:cNvPicPr>
          <p:nvPr/>
        </p:nvPicPr>
        <p:blipFill>
          <a:blip r:embed="rId3" cstate="print">
            <a:extLst>
              <a:ext uri="{28A0092B-C50C-407E-A947-70E740481C1C}">
                <a14:useLocalDpi xmlns:a14="http://schemas.microsoft.com/office/drawing/2010/main" val="0"/>
              </a:ext>
            </a:extLst>
          </a:blip>
          <a:srcRect l="9637" r="9637"/>
          <a:stretch>
            <a:fillRect/>
          </a:stretch>
        </p:blipFill>
        <p:spPr>
          <a:xfrm>
            <a:off x="0" y="0"/>
            <a:ext cx="8303740" cy="6858000"/>
          </a:xfrm>
          <a:prstGeom prst="rect">
            <a:avLst/>
          </a:prstGeom>
          <a:solidFill>
            <a:schemeClr val="tx2">
              <a:lumMod val="20000"/>
              <a:lumOff val="80000"/>
            </a:schemeClr>
          </a:solidFill>
        </p:spPr>
      </p:pic>
    </p:spTree>
    <p:extLst>
      <p:ext uri="{BB962C8B-B14F-4D97-AF65-F5344CB8AC3E}">
        <p14:creationId xmlns:p14="http://schemas.microsoft.com/office/powerpoint/2010/main" val="1342019931"/>
      </p:ext>
    </p:extLst>
  </p:cSld>
  <p:clrMapOvr>
    <a:masterClrMapping/>
  </p:clrMapOvr>
  <p:transition spd="slow" advClick="0" advTm="6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9637" r="9637"/>
          <a:stretch>
            <a:fillRect/>
          </a:stretch>
        </p:blipFill>
        <p:spPr/>
      </p:pic>
      <p:sp>
        <p:nvSpPr>
          <p:cNvPr id="4" name="Espace réservé du texte 3"/>
          <p:cNvSpPr>
            <a:spLocks noGrp="1"/>
          </p:cNvSpPr>
          <p:nvPr>
            <p:ph type="body" sz="half" idx="2"/>
          </p:nvPr>
        </p:nvSpPr>
        <p:spPr>
          <a:xfrm>
            <a:off x="8786883" y="2245739"/>
            <a:ext cx="3200400" cy="2476386"/>
          </a:xfrm>
        </p:spPr>
        <p:txBody>
          <a:bodyPr>
            <a:normAutofit/>
          </a:bodyPr>
          <a:lstStyle/>
          <a:p>
            <a:pPr algn="just"/>
            <a:r>
              <a:rPr lang="fr-FR" sz="2200" dirty="0">
                <a:latin typeface="Cambria" panose="02040503050406030204" pitchFamily="18" charset="0"/>
              </a:rPr>
              <a:t>Ceux qu’on est toujours surpris de voir faire autre chose que de t’attendre au grillage… </a:t>
            </a:r>
          </a:p>
          <a:p>
            <a:endParaRPr lang="fr-FR" dirty="0"/>
          </a:p>
        </p:txBody>
      </p:sp>
    </p:spTree>
    <p:extLst>
      <p:ext uri="{BB962C8B-B14F-4D97-AF65-F5344CB8AC3E}">
        <p14:creationId xmlns:p14="http://schemas.microsoft.com/office/powerpoint/2010/main" val="1547821066"/>
      </p:ext>
    </p:extLst>
  </p:cSld>
  <p:clrMapOvr>
    <a:masterClrMapping/>
  </p:clrMapOvr>
  <p:transition spd="slow" advClick="0" advTm="6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8433730" y="1883732"/>
            <a:ext cx="3642360" cy="3090536"/>
          </a:xfrm>
          <a:noFill/>
          <a:ln>
            <a:noFill/>
          </a:ln>
        </p:spPr>
        <p:style>
          <a:lnRef idx="2">
            <a:schemeClr val="accent1"/>
          </a:lnRef>
          <a:fillRef idx="1">
            <a:schemeClr val="lt1"/>
          </a:fillRef>
          <a:effectRef idx="0">
            <a:schemeClr val="accent1"/>
          </a:effectRef>
          <a:fontRef idx="minor">
            <a:schemeClr val="dk1"/>
          </a:fontRef>
        </p:style>
        <p:txBody>
          <a:bodyPr>
            <a:normAutofit/>
          </a:bodyPr>
          <a:lstStyle/>
          <a:p>
            <a:endParaRPr lang="fr-FR" sz="2000" dirty="0" smtClean="0">
              <a:latin typeface="Cambria" panose="02040503050406030204" pitchFamily="18" charset="0"/>
            </a:endParaRPr>
          </a:p>
          <a:p>
            <a:pPr algn="just"/>
            <a:r>
              <a:rPr lang="fr-FR" sz="2000" dirty="0" smtClean="0">
                <a:latin typeface="Cambria" panose="02040503050406030204" pitchFamily="18" charset="0"/>
              </a:rPr>
              <a:t>Arka, le meilleur joueur de « 1,2,3 Panthère ! » qui n’a jamais existé </a:t>
            </a:r>
          </a:p>
          <a:p>
            <a:pPr algn="just"/>
            <a:r>
              <a:rPr lang="fr-FR" sz="2000" dirty="0" smtClean="0">
                <a:latin typeface="Cambria" panose="02040503050406030204" pitchFamily="18" charset="0"/>
              </a:rPr>
              <a:t>Celui qui ressemble à un engin ayant du mal à démarrer quand il rugit…</a:t>
            </a:r>
            <a:endParaRPr lang="fr-FR" sz="2000" dirty="0">
              <a:latin typeface="Cambria" panose="02040503050406030204" pitchFamily="18" charset="0"/>
            </a:endParaRPr>
          </a:p>
        </p:txBody>
      </p:sp>
      <p:sp>
        <p:nvSpPr>
          <p:cNvPr id="3" name="Espace réservé pour une image  2"/>
          <p:cNvSpPr>
            <a:spLocks noGrp="1"/>
          </p:cNvSpPr>
          <p:nvPr>
            <p:ph type="pic" idx="1"/>
          </p:nvPr>
        </p:nvSpPr>
        <p:spPr/>
      </p:sp>
      <p:pic>
        <p:nvPicPr>
          <p:cNvPr id="6" name="Espace réservé pour une image  10"/>
          <p:cNvPicPr>
            <a:picLocks noChangeAspect="1"/>
          </p:cNvPicPr>
          <p:nvPr/>
        </p:nvPicPr>
        <p:blipFill>
          <a:blip r:embed="rId2">
            <a:extLst>
              <a:ext uri="{28A0092B-C50C-407E-A947-70E740481C1C}">
                <a14:useLocalDpi xmlns:a14="http://schemas.microsoft.com/office/drawing/2010/main" val="0"/>
              </a:ext>
            </a:extLst>
          </a:blip>
          <a:srcRect l="9587" r="9587"/>
          <a:stretch>
            <a:fillRect/>
          </a:stretch>
        </p:blipFill>
        <p:spPr>
          <a:xfrm>
            <a:off x="7040" y="0"/>
            <a:ext cx="8303740" cy="6858000"/>
          </a:xfrm>
          <a:prstGeom prst="rect">
            <a:avLst/>
          </a:prstGeom>
          <a:solidFill>
            <a:schemeClr val="tx2">
              <a:lumMod val="20000"/>
              <a:lumOff val="80000"/>
            </a:schemeClr>
          </a:solidFill>
        </p:spPr>
      </p:pic>
    </p:spTree>
    <p:extLst>
      <p:ext uri="{BB962C8B-B14F-4D97-AF65-F5344CB8AC3E}">
        <p14:creationId xmlns:p14="http://schemas.microsoft.com/office/powerpoint/2010/main" val="3861992011"/>
      </p:ext>
    </p:extLst>
  </p:cSld>
  <p:clrMapOvr>
    <a:masterClrMapping/>
  </p:clrMapOvr>
  <p:transition spd="slow" advClick="0" advTm="6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idx="1"/>
          </p:nvPr>
        </p:nvPicPr>
        <p:blipFill>
          <a:blip r:embed="rId3">
            <a:extLst>
              <a:ext uri="{28A0092B-C50C-407E-A947-70E740481C1C}">
                <a14:useLocalDpi xmlns:a14="http://schemas.microsoft.com/office/drawing/2010/main" val="0"/>
              </a:ext>
            </a:extLst>
          </a:blip>
          <a:srcRect l="10" r="10"/>
          <a:stretch>
            <a:fillRect/>
          </a:stretch>
        </p:blipFill>
        <p:spPr/>
      </p:pic>
      <p:sp>
        <p:nvSpPr>
          <p:cNvPr id="8" name="Rectangle 7"/>
          <p:cNvSpPr/>
          <p:nvPr/>
        </p:nvSpPr>
        <p:spPr>
          <a:xfrm>
            <a:off x="8598089" y="2397329"/>
            <a:ext cx="3330053" cy="3354765"/>
          </a:xfrm>
          <a:prstGeom prst="rect">
            <a:avLst/>
          </a:prstGeom>
        </p:spPr>
        <p:txBody>
          <a:bodyPr wrap="square">
            <a:spAutoFit/>
          </a:bodyPr>
          <a:lstStyle/>
          <a:p>
            <a:pPr algn="just"/>
            <a:r>
              <a:rPr lang="fr-FR" sz="2000" dirty="0" smtClean="0">
                <a:solidFill>
                  <a:schemeClr val="accent1">
                    <a:lumMod val="50000"/>
                  </a:schemeClr>
                </a:solidFill>
                <a:latin typeface="Cambria" panose="02040503050406030204" pitchFamily="18" charset="0"/>
              </a:rPr>
              <a:t>Celui qui est toujours heureux de te voir quand tu passe devant l’enclos.</a:t>
            </a:r>
          </a:p>
          <a:p>
            <a:pPr algn="just"/>
            <a:endParaRPr lang="fr-FR" sz="2000" dirty="0">
              <a:solidFill>
                <a:schemeClr val="accent1">
                  <a:lumMod val="50000"/>
                </a:schemeClr>
              </a:solidFill>
              <a:latin typeface="Cambria" panose="02040503050406030204" pitchFamily="18" charset="0"/>
            </a:endParaRPr>
          </a:p>
          <a:p>
            <a:pPr algn="just"/>
            <a:r>
              <a:rPr lang="fr-FR" sz="2000" dirty="0" smtClean="0">
                <a:solidFill>
                  <a:schemeClr val="accent1">
                    <a:lumMod val="50000"/>
                  </a:schemeClr>
                </a:solidFill>
                <a:latin typeface="Cambria" panose="02040503050406030204" pitchFamily="18" charset="0"/>
              </a:rPr>
              <a:t>Et </a:t>
            </a:r>
            <a:r>
              <a:rPr lang="fr-FR" sz="2000" dirty="0">
                <a:solidFill>
                  <a:schemeClr val="accent1">
                    <a:lumMod val="50000"/>
                  </a:schemeClr>
                </a:solidFill>
                <a:latin typeface="Cambria" panose="02040503050406030204" pitchFamily="18" charset="0"/>
              </a:rPr>
              <a:t>bien évidemment, </a:t>
            </a:r>
            <a:r>
              <a:rPr lang="fr-FR" sz="2000" dirty="0" smtClean="0">
                <a:solidFill>
                  <a:schemeClr val="accent1">
                    <a:lumMod val="50000"/>
                  </a:schemeClr>
                </a:solidFill>
                <a:latin typeface="Cambria" panose="02040503050406030204" pitchFamily="18" charset="0"/>
              </a:rPr>
              <a:t>la </a:t>
            </a:r>
            <a:r>
              <a:rPr lang="fr-FR" sz="2000" dirty="0">
                <a:solidFill>
                  <a:schemeClr val="accent1">
                    <a:lumMod val="50000"/>
                  </a:schemeClr>
                </a:solidFill>
                <a:latin typeface="Cambria" panose="02040503050406030204" pitchFamily="18" charset="0"/>
              </a:rPr>
              <a:t>plus « </a:t>
            </a:r>
            <a:r>
              <a:rPr lang="fr-FR" sz="2000" dirty="0" smtClean="0">
                <a:solidFill>
                  <a:schemeClr val="accent1">
                    <a:lumMod val="50000"/>
                  </a:schemeClr>
                </a:solidFill>
                <a:latin typeface="Cambria" panose="02040503050406030204" pitchFamily="18" charset="0"/>
              </a:rPr>
              <a:t>reconnaissante</a:t>
            </a:r>
            <a:r>
              <a:rPr lang="fr-FR" sz="2000" dirty="0">
                <a:solidFill>
                  <a:schemeClr val="accent1">
                    <a:lumMod val="50000"/>
                  </a:schemeClr>
                </a:solidFill>
                <a:latin typeface="Cambria" panose="02040503050406030204" pitchFamily="18" charset="0"/>
              </a:rPr>
              <a:t> </a:t>
            </a:r>
            <a:r>
              <a:rPr lang="fr-FR" sz="2000" dirty="0" smtClean="0">
                <a:solidFill>
                  <a:schemeClr val="accent1">
                    <a:lumMod val="50000"/>
                  </a:schemeClr>
                </a:solidFill>
                <a:latin typeface="Cambria" panose="02040503050406030204" pitchFamily="18" charset="0"/>
              </a:rPr>
              <a:t>» des panthères.</a:t>
            </a:r>
          </a:p>
          <a:p>
            <a:pPr algn="just"/>
            <a:endParaRPr lang="fr-FR" dirty="0">
              <a:solidFill>
                <a:schemeClr val="accent1">
                  <a:lumMod val="50000"/>
                </a:schemeClr>
              </a:solidFill>
              <a:latin typeface="Cambria" panose="02040503050406030204" pitchFamily="18" charset="0"/>
            </a:endParaRPr>
          </a:p>
          <a:p>
            <a:pPr algn="just"/>
            <a:endParaRPr lang="fr-FR" dirty="0" smtClean="0">
              <a:latin typeface="Cambria" panose="02040503050406030204" pitchFamily="18" charset="0"/>
            </a:endParaRPr>
          </a:p>
          <a:p>
            <a:pPr algn="just"/>
            <a:endParaRPr lang="fr-FR" dirty="0">
              <a:latin typeface="Cambria" panose="02040503050406030204" pitchFamily="18" charset="0"/>
            </a:endParaRPr>
          </a:p>
          <a:p>
            <a:pPr algn="just"/>
            <a:endParaRPr lang="fr-FR" dirty="0">
              <a:latin typeface="Cambria" panose="02040503050406030204" pitchFamily="18" charset="0"/>
            </a:endParaRPr>
          </a:p>
        </p:txBody>
      </p:sp>
    </p:spTree>
    <p:extLst>
      <p:ext uri="{BB962C8B-B14F-4D97-AF65-F5344CB8AC3E}">
        <p14:creationId xmlns:p14="http://schemas.microsoft.com/office/powerpoint/2010/main" val="1533699921"/>
      </p:ext>
    </p:extLst>
  </p:cSld>
  <p:clrMapOvr>
    <a:masterClrMapping/>
  </p:clrMapOvr>
  <p:transition spd="slow" advClick="0" advTm="6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sp>
        <p:nvSpPr>
          <p:cNvPr id="6" name="Espace réservé du texte 5"/>
          <p:cNvSpPr>
            <a:spLocks noGrp="1"/>
          </p:cNvSpPr>
          <p:nvPr>
            <p:ph type="body" sz="half" idx="2"/>
          </p:nvPr>
        </p:nvSpPr>
        <p:spPr>
          <a:xfrm>
            <a:off x="8501007" y="2409511"/>
            <a:ext cx="3513572" cy="3104183"/>
          </a:xfrm>
          <a:noFill/>
          <a:ln>
            <a:noFill/>
          </a:ln>
        </p:spPr>
        <p:style>
          <a:lnRef idx="2">
            <a:schemeClr val="accent1"/>
          </a:lnRef>
          <a:fillRef idx="1">
            <a:schemeClr val="lt1"/>
          </a:fillRef>
          <a:effectRef idx="0">
            <a:schemeClr val="accent1"/>
          </a:effectRef>
          <a:fontRef idx="minor">
            <a:schemeClr val="dk1"/>
          </a:fontRef>
        </p:style>
        <p:txBody>
          <a:bodyPr>
            <a:normAutofit/>
          </a:bodyPr>
          <a:lstStyle/>
          <a:p>
            <a:endParaRPr lang="fr-FR" dirty="0" smtClean="0"/>
          </a:p>
          <a:p>
            <a:pPr algn="ctr"/>
            <a:r>
              <a:rPr lang="fr-FR" sz="2000" dirty="0" smtClean="0">
                <a:latin typeface="Cambria" panose="02040503050406030204" pitchFamily="18" charset="0"/>
              </a:rPr>
              <a:t>Salma et Inca, les plus discrètes…</a:t>
            </a:r>
          </a:p>
        </p:txBody>
      </p:sp>
      <p:pic>
        <p:nvPicPr>
          <p:cNvPr id="5" name="Espace réservé pour une image  4"/>
          <p:cNvPicPr>
            <a:picLocks noGrp="1" noChangeAspect="1"/>
          </p:cNvPicPr>
          <p:nvPr>
            <p:ph type="pic" idx="1"/>
          </p:nvPr>
        </p:nvPicPr>
        <p:blipFill>
          <a:blip r:embed="rId3">
            <a:extLst>
              <a:ext uri="{28A0092B-C50C-407E-A947-70E740481C1C}">
                <a14:useLocalDpi xmlns:a14="http://schemas.microsoft.com/office/drawing/2010/main" val="0"/>
              </a:ext>
            </a:extLst>
          </a:blip>
          <a:srcRect l="10" r="10"/>
          <a:stretch>
            <a:fillRect/>
          </a:stretch>
        </p:blipFill>
        <p:spPr/>
      </p:pic>
    </p:spTree>
    <p:extLst>
      <p:ext uri="{BB962C8B-B14F-4D97-AF65-F5344CB8AC3E}">
        <p14:creationId xmlns:p14="http://schemas.microsoft.com/office/powerpoint/2010/main" val="403115549"/>
      </p:ext>
    </p:extLst>
  </p:cSld>
  <p:clrMapOvr>
    <a:masterClrMapping/>
  </p:clrMapOvr>
  <p:transition spd="slow" advClick="0" advTm="6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sp>
        <p:nvSpPr>
          <p:cNvPr id="6" name="Espace réservé du texte 5"/>
          <p:cNvSpPr>
            <a:spLocks noGrp="1"/>
          </p:cNvSpPr>
          <p:nvPr>
            <p:ph type="body" sz="half" idx="2"/>
          </p:nvPr>
        </p:nvSpPr>
        <p:spPr>
          <a:xfrm>
            <a:off x="8549640" y="2313978"/>
            <a:ext cx="3433094" cy="1957771"/>
          </a:xfrm>
        </p:spPr>
        <p:txBody>
          <a:bodyPr/>
          <a:lstStyle/>
          <a:p>
            <a:pPr algn="just"/>
            <a:r>
              <a:rPr lang="fr-FR" sz="2000" dirty="0">
                <a:latin typeface="Cambria" panose="02040503050406030204" pitchFamily="18" charset="0"/>
              </a:rPr>
              <a:t>Celles pour qui ont est restés tard, dans le froid pour les accueillir après leur voyage depuis Maubeuge…</a:t>
            </a:r>
          </a:p>
          <a:p>
            <a:endParaRPr lang="fr-FR" dirty="0"/>
          </a:p>
        </p:txBody>
      </p:sp>
      <p:pic>
        <p:nvPicPr>
          <p:cNvPr id="7" name="Espace réservé pour une image  6"/>
          <p:cNvPicPr>
            <a:picLocks noGrp="1" noChangeAspect="1"/>
          </p:cNvPicPr>
          <p:nvPr>
            <p:ph type="pic" idx="1"/>
          </p:nvPr>
        </p:nvPicPr>
        <p:blipFill>
          <a:blip r:embed="rId3">
            <a:extLst>
              <a:ext uri="{28A0092B-C50C-407E-A947-70E740481C1C}">
                <a14:useLocalDpi xmlns:a14="http://schemas.microsoft.com/office/drawing/2010/main" val="0"/>
              </a:ext>
            </a:extLst>
          </a:blip>
          <a:srcRect l="10" r="10"/>
          <a:stretch>
            <a:fillRect/>
          </a:stretch>
        </p:blipFill>
        <p:spPr/>
      </p:pic>
    </p:spTree>
    <p:extLst>
      <p:ext uri="{BB962C8B-B14F-4D97-AF65-F5344CB8AC3E}">
        <p14:creationId xmlns:p14="http://schemas.microsoft.com/office/powerpoint/2010/main" val="1102854756"/>
      </p:ext>
    </p:extLst>
  </p:cSld>
  <p:clrMapOvr>
    <a:masterClrMapping/>
  </p:clrMapOvr>
  <p:transition spd="slow" advClick="0" advTm="6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Petite surprise… </a:t>
            </a:r>
            <a:endParaRPr lang="fr-FR" dirty="0"/>
          </a:p>
        </p:txBody>
      </p:sp>
      <p:sp>
        <p:nvSpPr>
          <p:cNvPr id="3" name="Sous-titre 2"/>
          <p:cNvSpPr>
            <a:spLocks noGrp="1"/>
          </p:cNvSpPr>
          <p:nvPr>
            <p:ph type="subTitle" idx="1"/>
          </p:nvPr>
        </p:nvSpPr>
        <p:spPr>
          <a:xfrm>
            <a:off x="878779" y="4672987"/>
            <a:ext cx="7891272" cy="1069848"/>
          </a:xfrm>
        </p:spPr>
        <p:txBody>
          <a:bodyPr/>
          <a:lstStyle/>
          <a:p>
            <a:r>
              <a:rPr lang="fr-FR" dirty="0" smtClean="0">
                <a:latin typeface="Cambria" panose="02040503050406030204" pitchFamily="18" charset="0"/>
              </a:rPr>
              <a:t>Car on est désolée (…ou pas) d’avoir transformé</a:t>
            </a:r>
          </a:p>
          <a:p>
            <a:r>
              <a:rPr lang="fr-FR" dirty="0" smtClean="0">
                <a:latin typeface="Cambria" panose="02040503050406030204" pitchFamily="18" charset="0"/>
              </a:rPr>
              <a:t>ta voiture en ça :</a:t>
            </a:r>
            <a:endParaRPr lang="fr-FR" dirty="0">
              <a:latin typeface="Cambria" panose="02040503050406030204" pitchFamily="18" charset="0"/>
            </a:endParaRPr>
          </a:p>
        </p:txBody>
      </p:sp>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5040" y="4468031"/>
            <a:ext cx="3255864" cy="2085908"/>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0094854" y="5742835"/>
            <a:ext cx="1269899" cy="523220"/>
          </a:xfrm>
          <a:prstGeom prst="rect">
            <a:avLst/>
          </a:prstGeom>
        </p:spPr>
        <p:txBody>
          <a:bodyPr wrap="none">
            <a:spAutoFit/>
          </a:bodyPr>
          <a:lstStyle/>
          <a:p>
            <a:r>
              <a:rPr lang="fr-FR" sz="2800" dirty="0" smtClean="0">
                <a:latin typeface="Cambria" panose="02040503050406030204" pitchFamily="18" charset="0"/>
              </a:rPr>
              <a:t>Alors…</a:t>
            </a:r>
            <a:endParaRPr lang="fr-FR" sz="2800" dirty="0">
              <a:latin typeface="Cambria" panose="02040503050406030204" pitchFamily="18" charset="0"/>
            </a:endParaRPr>
          </a:p>
        </p:txBody>
      </p:sp>
      <p:pic>
        <p:nvPicPr>
          <p:cNvPr id="5" name="We Are Young-Fu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64969" y="179695"/>
            <a:ext cx="609600" cy="609600"/>
          </a:xfrm>
          <a:prstGeom prst="rect">
            <a:avLst/>
          </a:prstGeom>
        </p:spPr>
      </p:pic>
    </p:spTree>
    <p:extLst>
      <p:ext uri="{BB962C8B-B14F-4D97-AF65-F5344CB8AC3E}">
        <p14:creationId xmlns:p14="http://schemas.microsoft.com/office/powerpoint/2010/main" val="371535447"/>
      </p:ext>
    </p:extLst>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half" idx="2"/>
          </p:nvPr>
        </p:nvSpPr>
        <p:spPr>
          <a:xfrm>
            <a:off x="8549639" y="2423160"/>
            <a:ext cx="3514981" cy="2039658"/>
          </a:xfrm>
        </p:spPr>
        <p:txBody>
          <a:bodyPr>
            <a:normAutofit fontScale="92500" lnSpcReduction="10000"/>
          </a:bodyPr>
          <a:lstStyle/>
          <a:p>
            <a:pPr algn="just"/>
            <a:r>
              <a:rPr lang="fr-FR" sz="2000" dirty="0" smtClean="0">
                <a:latin typeface="Cambria" panose="02040503050406030204" pitchFamily="18" charset="0"/>
              </a:rPr>
              <a:t>Les militaires, les bouledogues qui attaquent  quoi qu’on fasse… </a:t>
            </a:r>
          </a:p>
          <a:p>
            <a:pPr algn="just"/>
            <a:r>
              <a:rPr lang="fr-FR" sz="2000" dirty="0">
                <a:latin typeface="Cambria" panose="02040503050406030204" pitchFamily="18" charset="0"/>
              </a:rPr>
              <a:t>D</a:t>
            </a:r>
            <a:r>
              <a:rPr lang="fr-FR" sz="2000" dirty="0" smtClean="0">
                <a:latin typeface="Cambria" panose="02040503050406030204" pitchFamily="18" charset="0"/>
              </a:rPr>
              <a:t>u nettoyage des vitres au nourrissage… </a:t>
            </a:r>
          </a:p>
          <a:p>
            <a:pPr algn="just"/>
            <a:r>
              <a:rPr lang="fr-FR" sz="2000" dirty="0">
                <a:latin typeface="Cambria" panose="02040503050406030204" pitchFamily="18" charset="0"/>
              </a:rPr>
              <a:t>E</a:t>
            </a:r>
            <a:r>
              <a:rPr lang="fr-FR" sz="2000" dirty="0" smtClean="0">
                <a:latin typeface="Cambria" panose="02040503050406030204" pitchFamily="18" charset="0"/>
              </a:rPr>
              <a:t>t c’est censé être des oiseaux intelligents !!! </a:t>
            </a:r>
            <a:endParaRPr lang="fr-FR" sz="2000" dirty="0">
              <a:latin typeface="Cambria" panose="02040503050406030204" pitchFamily="18" charset="0"/>
            </a:endParaRPr>
          </a:p>
        </p:txBody>
      </p:sp>
      <p:pic>
        <p:nvPicPr>
          <p:cNvPr id="8" name="Espace réservé pour une image  7"/>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9637" r="9637"/>
          <a:stretch>
            <a:fillRect/>
          </a:stretch>
        </p:blipFill>
        <p:spPr/>
      </p:pic>
    </p:spTree>
    <p:extLst>
      <p:ext uri="{BB962C8B-B14F-4D97-AF65-F5344CB8AC3E}">
        <p14:creationId xmlns:p14="http://schemas.microsoft.com/office/powerpoint/2010/main" val="623574916"/>
      </p:ext>
    </p:extLst>
  </p:cSld>
  <p:clrMapOvr>
    <a:masterClrMapping/>
  </p:clrMapOvr>
  <p:transition spd="slow" advClick="0" advTm="6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sp>
        <p:nvSpPr>
          <p:cNvPr id="6" name="Espace réservé du texte 5"/>
          <p:cNvSpPr>
            <a:spLocks noGrp="1"/>
          </p:cNvSpPr>
          <p:nvPr>
            <p:ph type="body" sz="half" idx="2"/>
          </p:nvPr>
        </p:nvSpPr>
        <p:spPr/>
        <p:txBody>
          <a:bodyPr>
            <a:normAutofit/>
          </a:bodyPr>
          <a:lstStyle/>
          <a:p>
            <a:pPr algn="ctr"/>
            <a:r>
              <a:rPr lang="fr-FR" sz="2000" dirty="0" smtClean="0">
                <a:latin typeface="Cambria" panose="02040503050406030204" pitchFamily="18" charset="0"/>
              </a:rPr>
              <a:t>Ricardo, le meilleur des danseurs…</a:t>
            </a:r>
            <a:endParaRPr lang="fr-FR" sz="2000" dirty="0">
              <a:latin typeface="Cambria" panose="02040503050406030204" pitchFamily="18" charset="0"/>
            </a:endParaRPr>
          </a:p>
        </p:txBody>
      </p:sp>
      <p:pic>
        <p:nvPicPr>
          <p:cNvPr id="5" name="Espace réservé pour une image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9637" r="9637"/>
          <a:stretch>
            <a:fillRect/>
          </a:stretch>
        </p:blipFill>
        <p:spPr/>
      </p:pic>
    </p:spTree>
    <p:extLst>
      <p:ext uri="{BB962C8B-B14F-4D97-AF65-F5344CB8AC3E}">
        <p14:creationId xmlns:p14="http://schemas.microsoft.com/office/powerpoint/2010/main" val="3678832912"/>
      </p:ext>
    </p:extLst>
  </p:cSld>
  <p:clrMapOvr>
    <a:masterClrMapping/>
  </p:clrMapOvr>
  <p:transition spd="slow" advClick="0" advTm="6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pic>
        <p:nvPicPr>
          <p:cNvPr id="4" name="Espace réservé pour une image  3"/>
          <p:cNvPicPr>
            <a:picLocks noGrp="1" noChangeAspect="1"/>
          </p:cNvPicPr>
          <p:nvPr>
            <p:ph type="pic" idx="1"/>
          </p:nvPr>
        </p:nvPicPr>
        <p:blipFill>
          <a:blip r:embed="rId3">
            <a:extLst>
              <a:ext uri="{28A0092B-C50C-407E-A947-70E740481C1C}">
                <a14:useLocalDpi xmlns:a14="http://schemas.microsoft.com/office/drawing/2010/main" val="0"/>
              </a:ext>
            </a:extLst>
          </a:blip>
          <a:srcRect l="4534" r="4534"/>
          <a:stretch>
            <a:fillRect/>
          </a:stretch>
        </p:blipFill>
        <p:spPr/>
      </p:pic>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4518" r="52239" b="58537"/>
          <a:stretch/>
        </p:blipFill>
        <p:spPr>
          <a:xfrm>
            <a:off x="8570793" y="2311176"/>
            <a:ext cx="3343702" cy="2342712"/>
          </a:xfrm>
          <a:prstGeom prst="rect">
            <a:avLst/>
          </a:prstGeom>
        </p:spPr>
      </p:pic>
    </p:spTree>
    <p:extLst>
      <p:ext uri="{BB962C8B-B14F-4D97-AF65-F5344CB8AC3E}">
        <p14:creationId xmlns:p14="http://schemas.microsoft.com/office/powerpoint/2010/main" val="617774969"/>
      </p:ext>
    </p:extLst>
  </p:cSld>
  <p:clrMapOvr>
    <a:masterClrMapping/>
  </p:clrMapOvr>
  <p:transition spd="slow" advClick="0" advTm="6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15181" t="23881" r="23616"/>
          <a:stretch/>
        </p:blipFill>
        <p:spPr>
          <a:xfrm>
            <a:off x="0" y="0"/>
            <a:ext cx="8352429" cy="6858000"/>
          </a:xfrm>
          <a:prstGeom prst="rect">
            <a:avLst/>
          </a:prstGeom>
          <a:noFill/>
          <a:ln>
            <a:noFill/>
          </a:ln>
        </p:spPr>
      </p:pic>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7504" t="12556" r="27544" b="24017"/>
          <a:stretch/>
        </p:blipFill>
        <p:spPr>
          <a:xfrm>
            <a:off x="8543494" y="1381528"/>
            <a:ext cx="3466533" cy="2250659"/>
          </a:xfrm>
          <a:prstGeom prst="rect">
            <a:avLst/>
          </a:prstGeom>
          <a:noFill/>
          <a:ln>
            <a:noFill/>
          </a:ln>
        </p:spPr>
      </p:pic>
      <p:sp>
        <p:nvSpPr>
          <p:cNvPr id="7" name="ZoneTexte 6"/>
          <p:cNvSpPr txBox="1"/>
          <p:nvPr/>
        </p:nvSpPr>
        <p:spPr>
          <a:xfrm>
            <a:off x="8543494" y="3957850"/>
            <a:ext cx="3466533" cy="707886"/>
          </a:xfrm>
          <a:prstGeom prst="rect">
            <a:avLst/>
          </a:prstGeom>
          <a:noFill/>
        </p:spPr>
        <p:txBody>
          <a:bodyPr wrap="square" rtlCol="0">
            <a:spAutoFit/>
          </a:bodyPr>
          <a:lstStyle/>
          <a:p>
            <a:pPr algn="ctr"/>
            <a:r>
              <a:rPr lang="fr-FR" sz="2000" dirty="0" smtClean="0">
                <a:solidFill>
                  <a:schemeClr val="accent1">
                    <a:lumMod val="50000"/>
                  </a:schemeClr>
                </a:solidFill>
                <a:latin typeface="Cambria" panose="02040503050406030204" pitchFamily="18" charset="0"/>
              </a:rPr>
              <a:t>Même les suricates ont le droit à des enrichissements!!! </a:t>
            </a:r>
            <a:endParaRPr lang="fr-FR" sz="2000" dirty="0">
              <a:solidFill>
                <a:schemeClr val="accent1">
                  <a:lumMod val="50000"/>
                </a:schemeClr>
              </a:solidFill>
              <a:latin typeface="Cambria" panose="02040503050406030204" pitchFamily="18" charset="0"/>
            </a:endParaRPr>
          </a:p>
        </p:txBody>
      </p:sp>
    </p:spTree>
    <p:extLst>
      <p:ext uri="{BB962C8B-B14F-4D97-AF65-F5344CB8AC3E}">
        <p14:creationId xmlns:p14="http://schemas.microsoft.com/office/powerpoint/2010/main" val="3416732574"/>
      </p:ext>
    </p:extLst>
  </p:cSld>
  <p:clrMapOvr>
    <a:masterClrMapping/>
  </p:clrMapOvr>
  <p:transition spd="slow" advClick="0" advTm="6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sp>
        <p:nvSpPr>
          <p:cNvPr id="6" name="Espace réservé du texte 5"/>
          <p:cNvSpPr>
            <a:spLocks noGrp="1"/>
          </p:cNvSpPr>
          <p:nvPr>
            <p:ph type="body" sz="half" idx="2"/>
          </p:nvPr>
        </p:nvSpPr>
        <p:spPr>
          <a:xfrm>
            <a:off x="8488908" y="2095612"/>
            <a:ext cx="3534769" cy="3145127"/>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ctr"/>
            <a:endParaRPr lang="fr-FR" dirty="0" smtClean="0"/>
          </a:p>
          <a:p>
            <a:pPr algn="just"/>
            <a:r>
              <a:rPr lang="fr-FR" sz="2000" dirty="0" smtClean="0">
                <a:latin typeface="Cambria" panose="02040503050406030204" pitchFamily="18" charset="0"/>
              </a:rPr>
              <a:t>Les plus mignons du secteur, ceux qui font le plus de bazar…</a:t>
            </a:r>
          </a:p>
          <a:p>
            <a:pPr algn="just"/>
            <a:r>
              <a:rPr lang="fr-FR" sz="2000" dirty="0" smtClean="0">
                <a:latin typeface="Cambria" panose="02040503050406030204" pitchFamily="18" charset="0"/>
              </a:rPr>
              <a:t>Mais ceux dont tu peux être fier car ils sont devenus magnifiques ♥ </a:t>
            </a:r>
            <a:endParaRPr lang="fr-FR" sz="2000" dirty="0">
              <a:latin typeface="Cambria" panose="02040503050406030204" pitchFamily="18" charset="0"/>
            </a:endParaRPr>
          </a:p>
        </p:txBody>
      </p:sp>
      <p:pic>
        <p:nvPicPr>
          <p:cNvPr id="10" name="Espace réservé pour une image  9"/>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9637" r="9637"/>
          <a:stretch>
            <a:fillRect/>
          </a:stretch>
        </p:blipFill>
        <p:spPr/>
      </p:pic>
    </p:spTree>
    <p:extLst>
      <p:ext uri="{BB962C8B-B14F-4D97-AF65-F5344CB8AC3E}">
        <p14:creationId xmlns:p14="http://schemas.microsoft.com/office/powerpoint/2010/main" val="4053226955"/>
      </p:ext>
    </p:extLst>
  </p:cSld>
  <p:clrMapOvr>
    <a:masterClrMapping/>
  </p:clrMapOvr>
  <p:transition spd="slow" advClick="0" advTm="6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sp>
        <p:nvSpPr>
          <p:cNvPr id="6" name="Espace réservé du texte 5"/>
          <p:cNvSpPr>
            <a:spLocks noGrp="1"/>
          </p:cNvSpPr>
          <p:nvPr>
            <p:ph type="body" sz="half" idx="2"/>
          </p:nvPr>
        </p:nvSpPr>
        <p:spPr>
          <a:xfrm>
            <a:off x="8549640" y="2423160"/>
            <a:ext cx="3310264" cy="1657521"/>
          </a:xfrm>
        </p:spPr>
        <p:txBody>
          <a:bodyPr>
            <a:normAutofit/>
          </a:bodyPr>
          <a:lstStyle/>
          <a:p>
            <a:pPr algn="ctr"/>
            <a:r>
              <a:rPr lang="fr-FR" sz="2000" dirty="0" smtClean="0">
                <a:latin typeface="Cambria" panose="02040503050406030204" pitchFamily="18" charset="0"/>
              </a:rPr>
              <a:t>Nos </a:t>
            </a:r>
            <a:r>
              <a:rPr lang="fr-FR" sz="2000" dirty="0">
                <a:latin typeface="Cambria" panose="02040503050406030204" pitchFamily="18" charset="0"/>
              </a:rPr>
              <a:t>modèles photos </a:t>
            </a:r>
            <a:r>
              <a:rPr lang="fr-FR" sz="2000" dirty="0" smtClean="0">
                <a:latin typeface="Cambria" panose="02040503050406030204" pitchFamily="18" charset="0"/>
              </a:rPr>
              <a:t>préférés…</a:t>
            </a:r>
          </a:p>
        </p:txBody>
      </p:sp>
      <p:pic>
        <p:nvPicPr>
          <p:cNvPr id="4" name="Espace réservé pour une image  3"/>
          <p:cNvPicPr>
            <a:picLocks noGrp="1" noChangeAspect="1"/>
          </p:cNvPicPr>
          <p:nvPr>
            <p:ph type="pic" idx="1"/>
          </p:nvPr>
        </p:nvPicPr>
        <p:blipFill>
          <a:blip r:embed="rId2">
            <a:extLst>
              <a:ext uri="{28A0092B-C50C-407E-A947-70E740481C1C}">
                <a14:useLocalDpi xmlns:a14="http://schemas.microsoft.com/office/drawing/2010/main" val="0"/>
              </a:ext>
            </a:extLst>
          </a:blip>
          <a:srcRect l="6106" r="6106"/>
          <a:stretch>
            <a:fillRect/>
          </a:stretch>
        </p:blipFill>
        <p:spPr>
          <a:xfrm>
            <a:off x="0" y="0"/>
            <a:ext cx="8304212" cy="6858000"/>
          </a:xfrm>
        </p:spPr>
      </p:pic>
    </p:spTree>
    <p:extLst>
      <p:ext uri="{BB962C8B-B14F-4D97-AF65-F5344CB8AC3E}">
        <p14:creationId xmlns:p14="http://schemas.microsoft.com/office/powerpoint/2010/main" val="3848615309"/>
      </p:ext>
    </p:extLst>
  </p:cSld>
  <p:clrMapOvr>
    <a:masterClrMapping/>
  </p:clrMapOvr>
  <p:transition spd="slow" advClick="0" advTm="6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pic>
        <p:nvPicPr>
          <p:cNvPr id="4" name="Espace réservé pour une image  3"/>
          <p:cNvPicPr>
            <a:picLocks noGrp="1" noChangeAspect="1"/>
          </p:cNvPicPr>
          <p:nvPr>
            <p:ph type="pic" idx="1"/>
          </p:nvPr>
        </p:nvPicPr>
        <p:blipFill>
          <a:blip r:embed="rId2">
            <a:extLst>
              <a:ext uri="{28A0092B-C50C-407E-A947-70E740481C1C}">
                <a14:useLocalDpi xmlns:a14="http://schemas.microsoft.com/office/drawing/2010/main" val="0"/>
              </a:ext>
            </a:extLst>
          </a:blip>
          <a:srcRect l="9637" r="9637"/>
          <a:stretch>
            <a:fillRect/>
          </a:stretch>
        </p:blipFill>
        <p:spPr/>
      </p:pic>
      <p:sp>
        <p:nvSpPr>
          <p:cNvPr id="3" name="ZoneTexte 2"/>
          <p:cNvSpPr txBox="1"/>
          <p:nvPr/>
        </p:nvSpPr>
        <p:spPr>
          <a:xfrm>
            <a:off x="8311488" y="2552131"/>
            <a:ext cx="3880512" cy="400110"/>
          </a:xfrm>
          <a:prstGeom prst="rect">
            <a:avLst/>
          </a:prstGeom>
          <a:noFill/>
        </p:spPr>
        <p:txBody>
          <a:bodyPr wrap="square" rtlCol="0">
            <a:spAutoFit/>
          </a:bodyPr>
          <a:lstStyle/>
          <a:p>
            <a:pPr algn="ctr"/>
            <a:r>
              <a:rPr lang="fr-FR" sz="2000" dirty="0">
                <a:solidFill>
                  <a:schemeClr val="accent1">
                    <a:lumMod val="50000"/>
                  </a:schemeClr>
                </a:solidFill>
                <a:latin typeface="Cambria" panose="02040503050406030204" pitchFamily="18" charset="0"/>
              </a:rPr>
              <a:t>Toujours à prendre la pose</a:t>
            </a:r>
            <a:r>
              <a:rPr lang="fr-FR" sz="2000" dirty="0" smtClean="0">
                <a:solidFill>
                  <a:schemeClr val="accent1">
                    <a:lumMod val="50000"/>
                  </a:schemeClr>
                </a:solidFill>
                <a:latin typeface="Cambria" panose="02040503050406030204" pitchFamily="18" charset="0"/>
              </a:rPr>
              <a:t>!</a:t>
            </a:r>
            <a:endParaRPr lang="fr-FR" sz="2000" dirty="0">
              <a:solidFill>
                <a:schemeClr val="accent1">
                  <a:lumMod val="50000"/>
                </a:schemeClr>
              </a:solidFill>
            </a:endParaRPr>
          </a:p>
        </p:txBody>
      </p:sp>
    </p:spTree>
    <p:extLst>
      <p:ext uri="{BB962C8B-B14F-4D97-AF65-F5344CB8AC3E}">
        <p14:creationId xmlns:p14="http://schemas.microsoft.com/office/powerpoint/2010/main" val="3913191655"/>
      </p:ext>
    </p:extLst>
  </p:cSld>
  <p:clrMapOvr>
    <a:masterClrMapping/>
  </p:clrMapOvr>
  <p:transition spd="slow" advClick="0" advTm="6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9637" r="9637"/>
          <a:stretch>
            <a:fillRect/>
          </a:stretch>
        </p:blipFill>
        <p:spPr/>
      </p:pic>
    </p:spTree>
    <p:extLst>
      <p:ext uri="{BB962C8B-B14F-4D97-AF65-F5344CB8AC3E}">
        <p14:creationId xmlns:p14="http://schemas.microsoft.com/office/powerpoint/2010/main" val="573402921"/>
      </p:ext>
    </p:extLst>
  </p:cSld>
  <p:clrMapOvr>
    <a:masterClrMapping/>
  </p:clrMapOvr>
  <p:transition spd="slow" advClick="0" advTm="6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Par contre…</a:t>
            </a:r>
            <a:endParaRPr lang="fr-FR" dirty="0"/>
          </a:p>
        </p:txBody>
      </p:sp>
      <p:sp>
        <p:nvSpPr>
          <p:cNvPr id="3" name="Espace réservé du texte 2"/>
          <p:cNvSpPr>
            <a:spLocks noGrp="1"/>
          </p:cNvSpPr>
          <p:nvPr>
            <p:ph type="body" idx="1"/>
          </p:nvPr>
        </p:nvSpPr>
        <p:spPr>
          <a:xfrm>
            <a:off x="1729045" y="5265716"/>
            <a:ext cx="9052560" cy="1066800"/>
          </a:xfrm>
        </p:spPr>
        <p:txBody>
          <a:bodyPr/>
          <a:lstStyle/>
          <a:p>
            <a:pPr algn="ctr"/>
            <a:r>
              <a:rPr lang="fr-FR" dirty="0" smtClean="0">
                <a:latin typeface="Cambria" panose="02040503050406030204" pitchFamily="18" charset="0"/>
              </a:rPr>
              <a:t>Certes tu t’occupes à merveille d’animaux tous plus magnifiques les uns que les autres… </a:t>
            </a:r>
          </a:p>
          <a:p>
            <a:pPr algn="ctr"/>
            <a:r>
              <a:rPr lang="fr-FR" dirty="0" smtClean="0">
                <a:latin typeface="Cambria" panose="02040503050406030204" pitchFamily="18" charset="0"/>
              </a:rPr>
              <a:t>Par contre tes stagiaires c’est pas franchement la même chose…</a:t>
            </a:r>
            <a:endParaRPr lang="fr-FR" dirty="0">
              <a:latin typeface="Cambria" panose="02040503050406030204" pitchFamily="18" charset="0"/>
            </a:endParaRPr>
          </a:p>
        </p:txBody>
      </p:sp>
      <p:pic>
        <p:nvPicPr>
          <p:cNvPr id="1026" name="Picture 2" descr="http://www.fanastick.com/677-thickbox_default/girafe.jpg"/>
          <p:cNvPicPr>
            <a:picLocks noChangeAspect="1" noChangeArrowheads="1"/>
          </p:cNvPicPr>
          <p:nvPr/>
        </p:nvPicPr>
        <p:blipFill rotWithShape="1">
          <a:blip r:embed="rId3">
            <a:extLst>
              <a:ext uri="{28A0092B-C50C-407E-A947-70E740481C1C}">
                <a14:useLocalDpi xmlns:a14="http://schemas.microsoft.com/office/drawing/2010/main" val="0"/>
              </a:ext>
            </a:extLst>
          </a:blip>
          <a:srcRect l="36881" r="21996" b="67153"/>
          <a:stretch/>
        </p:blipFill>
        <p:spPr bwMode="auto">
          <a:xfrm>
            <a:off x="4831306" y="245660"/>
            <a:ext cx="2169995" cy="17332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034739065"/>
      </p:ext>
    </p:extLst>
  </p:cSld>
  <p:clrMapOvr>
    <a:masterClrMapping/>
  </p:clrMapOvr>
  <p:transition spd="slow" advClick="0" advTm="6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4" name="Espace réservé du texte 3"/>
          <p:cNvSpPr>
            <a:spLocks noGrp="1"/>
          </p:cNvSpPr>
          <p:nvPr>
            <p:ph type="body" sz="half" idx="2"/>
          </p:nvPr>
        </p:nvSpPr>
        <p:spPr>
          <a:xfrm>
            <a:off x="8434315" y="1331337"/>
            <a:ext cx="3662149" cy="4864746"/>
          </a:xfrm>
        </p:spPr>
        <p:txBody>
          <a:bodyPr>
            <a:normAutofit/>
          </a:bodyPr>
          <a:lstStyle/>
          <a:p>
            <a:pPr algn="just"/>
            <a:r>
              <a:rPr lang="fr-FR" sz="1600" i="1" dirty="0" smtClean="0">
                <a:latin typeface="Cambria" panose="02040503050406030204" pitchFamily="18" charset="0"/>
              </a:rPr>
              <a:t>En </a:t>
            </a:r>
            <a:r>
              <a:rPr lang="fr-FR" sz="1600" i="1" dirty="0" err="1" smtClean="0">
                <a:latin typeface="Cambria" panose="02040503050406030204" pitchFamily="18" charset="0"/>
              </a:rPr>
              <a:t>représaille</a:t>
            </a:r>
            <a:r>
              <a:rPr lang="fr-FR" sz="1600" i="1" dirty="0" smtClean="0">
                <a:latin typeface="Cambria" panose="02040503050406030204" pitchFamily="18" charset="0"/>
              </a:rPr>
              <a:t> d’un certain événement énoncé un peu plus tard… </a:t>
            </a:r>
          </a:p>
          <a:p>
            <a:pPr algn="just"/>
            <a:r>
              <a:rPr lang="fr-FR" sz="2000" dirty="0" err="1" smtClean="0">
                <a:latin typeface="Cambria" panose="02040503050406030204" pitchFamily="18" charset="0"/>
              </a:rPr>
              <a:t>Jen</a:t>
            </a:r>
            <a:r>
              <a:rPr lang="fr-FR" sz="2000" dirty="0" smtClean="0">
                <a:latin typeface="Cambria" panose="02040503050406030204" pitchFamily="18" charset="0"/>
              </a:rPr>
              <a:t> t’as enfermé dans le sas des tigres puis tu t’es vengé en l’enfermant dans la loge de </a:t>
            </a:r>
            <a:r>
              <a:rPr lang="fr-FR" sz="2000" dirty="0" err="1" smtClean="0">
                <a:latin typeface="Cambria" panose="02040503050406030204" pitchFamily="18" charset="0"/>
              </a:rPr>
              <a:t>Jabu</a:t>
            </a:r>
            <a:r>
              <a:rPr lang="fr-FR" sz="2000" dirty="0" smtClean="0">
                <a:latin typeface="Cambria" panose="02040503050406030204" pitchFamily="18" charset="0"/>
              </a:rPr>
              <a:t> (avec </a:t>
            </a:r>
            <a:r>
              <a:rPr lang="fr-FR" sz="2000" dirty="0" err="1" smtClean="0">
                <a:latin typeface="Cambria" panose="02040503050406030204" pitchFamily="18" charset="0"/>
              </a:rPr>
              <a:t>jabu</a:t>
            </a:r>
            <a:r>
              <a:rPr lang="fr-FR" sz="2000" dirty="0" smtClean="0">
                <a:latin typeface="Cambria" panose="02040503050406030204" pitchFamily="18" charset="0"/>
              </a:rPr>
              <a:t> derrière…)</a:t>
            </a:r>
          </a:p>
          <a:p>
            <a:pPr algn="just"/>
            <a:r>
              <a:rPr lang="fr-FR" sz="2000" dirty="0" smtClean="0">
                <a:latin typeface="Cambria" panose="02040503050406030204" pitchFamily="18" charset="0"/>
              </a:rPr>
              <a:t>Mais les filles on été plus fortes puisque à nous deux on t’as enfermé : dans la loge de Nikita, dans le sas des tigres, dans celui des ocelots, et dans celui des lions!</a:t>
            </a:r>
          </a:p>
          <a:p>
            <a:pPr algn="just"/>
            <a:endParaRPr lang="fr-FR" sz="1800" dirty="0" smtClean="0">
              <a:latin typeface="Cambria" panose="02040503050406030204" pitchFamily="18" charset="0"/>
            </a:endParaRPr>
          </a:p>
          <a:p>
            <a:pPr algn="just"/>
            <a:r>
              <a:rPr lang="fr-FR" sz="1800" i="1" dirty="0" smtClean="0">
                <a:latin typeface="Cambria" panose="02040503050406030204" pitchFamily="18" charset="0"/>
              </a:rPr>
              <a:t>(et ouais c’est nous les plus fortes!!!)</a:t>
            </a:r>
            <a:endParaRPr lang="fr-FR" sz="1800" i="1" dirty="0">
              <a:latin typeface="Cambria" panose="02040503050406030204" pitchFamily="18" charset="0"/>
            </a:endParaRPr>
          </a:p>
        </p:txBody>
      </p:sp>
      <p:sp>
        <p:nvSpPr>
          <p:cNvPr id="5" name="Titre 5"/>
          <p:cNvSpPr>
            <a:spLocks noGrp="1"/>
          </p:cNvSpPr>
          <p:nvPr>
            <p:ph type="title"/>
          </p:nvPr>
        </p:nvSpPr>
        <p:spPr>
          <a:xfrm>
            <a:off x="8590583" y="232011"/>
            <a:ext cx="3200400" cy="887884"/>
          </a:xfrm>
        </p:spPr>
        <p:txBody>
          <a:bodyPr/>
          <a:lstStyle/>
          <a:p>
            <a:pPr algn="ctr"/>
            <a:r>
              <a:rPr lang="fr-FR" dirty="0" smtClean="0"/>
              <a:t>Les sas…</a:t>
            </a:r>
            <a:endParaRPr lang="fr-FR" dirty="0"/>
          </a:p>
        </p:txBody>
      </p:sp>
    </p:spTree>
    <p:extLst>
      <p:ext uri="{BB962C8B-B14F-4D97-AF65-F5344CB8AC3E}">
        <p14:creationId xmlns:p14="http://schemas.microsoft.com/office/powerpoint/2010/main" val="3923462859"/>
      </p:ext>
    </p:extLst>
  </p:cSld>
  <p:clrMapOvr>
    <a:masterClrMapping/>
  </p:clrMapOvr>
  <p:transition spd="slow" advClick="0" advTm="6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1827" y="409432"/>
            <a:ext cx="4069911" cy="1190125"/>
          </a:xfrm>
        </p:spPr>
        <p:txBody>
          <a:bodyPr>
            <a:normAutofit/>
          </a:bodyPr>
          <a:lstStyle/>
          <a:p>
            <a:pPr algn="ctr"/>
            <a:r>
              <a:rPr lang="fr-FR" sz="2800" dirty="0" smtClean="0"/>
              <a:t>JOYEUX ANNIVERSAIRE !!!</a:t>
            </a:r>
            <a:endParaRPr lang="fr-FR" sz="2800" dirty="0"/>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6095" y="0"/>
            <a:ext cx="4562494" cy="6858000"/>
          </a:xfrm>
        </p:spPr>
        <p:style>
          <a:lnRef idx="1">
            <a:schemeClr val="accent5"/>
          </a:lnRef>
          <a:fillRef idx="2">
            <a:schemeClr val="accent5"/>
          </a:fillRef>
          <a:effectRef idx="1">
            <a:schemeClr val="accent5"/>
          </a:effectRef>
          <a:fontRef idx="minor">
            <a:schemeClr val="dk1"/>
          </a:fontRef>
        </p:style>
      </p:pic>
      <p:sp>
        <p:nvSpPr>
          <p:cNvPr id="4" name="Espace réservé du texte 3"/>
          <p:cNvSpPr>
            <a:spLocks noGrp="1"/>
          </p:cNvSpPr>
          <p:nvPr>
            <p:ph type="body" sz="half" idx="2"/>
          </p:nvPr>
        </p:nvSpPr>
        <p:spPr>
          <a:xfrm>
            <a:off x="8656583" y="2066854"/>
            <a:ext cx="3200400" cy="1181313"/>
          </a:xfrm>
        </p:spPr>
        <p:txBody>
          <a:bodyPr/>
          <a:lstStyle/>
          <a:p>
            <a:pPr algn="just"/>
            <a:r>
              <a:rPr lang="fr-FR" dirty="0" smtClean="0"/>
              <a:t> </a:t>
            </a:r>
            <a:r>
              <a:rPr lang="fr-FR" sz="1800" dirty="0" smtClean="0"/>
              <a:t>On aurait peut-être pas dut compter sur NIKITA pour t’apporter le cadeau…. </a:t>
            </a:r>
          </a:p>
          <a:p>
            <a:endParaRPr lang="fr-FR" dirty="0"/>
          </a:p>
          <a:p>
            <a:endParaRPr lang="fr-FR" dirty="0"/>
          </a:p>
        </p:txBody>
      </p:sp>
      <p:pic>
        <p:nvPicPr>
          <p:cNvPr id="3" name="Image 2"/>
          <p:cNvPicPr>
            <a:picLocks noChangeAspect="1"/>
          </p:cNvPicPr>
          <p:nvPr/>
        </p:nvPicPr>
        <p:blipFill rotWithShape="1">
          <a:blip r:embed="rId4">
            <a:extLst>
              <a:ext uri="{28A0092B-C50C-407E-A947-70E740481C1C}">
                <a14:useLocalDpi xmlns:a14="http://schemas.microsoft.com/office/drawing/2010/main" val="0"/>
              </a:ext>
            </a:extLst>
          </a:blip>
          <a:srcRect l="12097" r="2468"/>
          <a:stretch/>
        </p:blipFill>
        <p:spPr>
          <a:xfrm>
            <a:off x="8417100" y="3630303"/>
            <a:ext cx="3679366" cy="2422476"/>
          </a:xfrm>
          <a:prstGeom prst="rect">
            <a:avLst/>
          </a:prstGeom>
        </p:spPr>
      </p:pic>
    </p:spTree>
    <p:extLst>
      <p:ext uri="{BB962C8B-B14F-4D97-AF65-F5344CB8AC3E}">
        <p14:creationId xmlns:p14="http://schemas.microsoft.com/office/powerpoint/2010/main" val="3087101255"/>
      </p:ext>
    </p:extLst>
  </p:cSld>
  <p:clrMapOvr>
    <a:masterClrMapping/>
  </p:clrMapOvr>
  <p:transition spd="slow" advClick="0" advTm="6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8393373" y="331550"/>
            <a:ext cx="3671248" cy="805997"/>
          </a:xfrm>
        </p:spPr>
        <p:txBody>
          <a:bodyPr/>
          <a:lstStyle/>
          <a:p>
            <a:pPr algn="ctr"/>
            <a:r>
              <a:rPr lang="fr-FR" dirty="0" smtClean="0"/>
              <a:t>Au laser </a:t>
            </a:r>
            <a:r>
              <a:rPr lang="fr-FR" dirty="0" err="1" smtClean="0"/>
              <a:t>game</a:t>
            </a:r>
            <a:r>
              <a:rPr lang="fr-FR" dirty="0" smtClean="0"/>
              <a:t>… </a:t>
            </a:r>
            <a:endParaRPr lang="fr-FR" dirty="0"/>
          </a:p>
        </p:txBody>
      </p:sp>
      <p:sp>
        <p:nvSpPr>
          <p:cNvPr id="7" name="Espace réservé du contenu 6"/>
          <p:cNvSpPr>
            <a:spLocks noGrp="1"/>
          </p:cNvSpPr>
          <p:nvPr>
            <p:ph idx="1"/>
          </p:nvPr>
        </p:nvSpPr>
        <p:spPr/>
        <p:txBody>
          <a:bodyPr/>
          <a:lstStyle/>
          <a:p>
            <a:endParaRPr lang="fr-FR"/>
          </a:p>
        </p:txBody>
      </p:sp>
      <p:sp>
        <p:nvSpPr>
          <p:cNvPr id="8" name="Espace réservé du texte 7"/>
          <p:cNvSpPr>
            <a:spLocks noGrp="1"/>
          </p:cNvSpPr>
          <p:nvPr>
            <p:ph type="body" sz="half" idx="2"/>
          </p:nvPr>
        </p:nvSpPr>
        <p:spPr>
          <a:xfrm>
            <a:off x="8417425" y="1263100"/>
            <a:ext cx="3675797" cy="4973926"/>
          </a:xfrm>
        </p:spPr>
        <p:txBody>
          <a:bodyPr>
            <a:noAutofit/>
          </a:bodyPr>
          <a:lstStyle/>
          <a:p>
            <a:pPr algn="just"/>
            <a:r>
              <a:rPr lang="fr-FR" sz="1800" dirty="0" smtClean="0">
                <a:latin typeface="Cambria" panose="02040503050406030204" pitchFamily="18" charset="0"/>
              </a:rPr>
              <a:t>On s’est fait arnaquer. On l’aura notre revanche ! On aurait dut gagner car on avait trop géré !! La prochaine fois il faudra juste surveiller Jennifer, qu’elle aille pas payer le monsieur pour faire genre elle est trop forte! </a:t>
            </a:r>
          </a:p>
          <a:p>
            <a:pPr algn="just"/>
            <a:r>
              <a:rPr lang="fr-FR" sz="1800" dirty="0" smtClean="0">
                <a:latin typeface="Cambria" panose="02040503050406030204" pitchFamily="18" charset="0"/>
              </a:rPr>
              <a:t/>
            </a:r>
            <a:br>
              <a:rPr lang="fr-FR" sz="1800" dirty="0" smtClean="0">
                <a:latin typeface="Cambria" panose="02040503050406030204" pitchFamily="18" charset="0"/>
              </a:rPr>
            </a:br>
            <a:r>
              <a:rPr lang="fr-FR" sz="1800" dirty="0" smtClean="0">
                <a:latin typeface="Cambria" panose="02040503050406030204" pitchFamily="18" charset="0"/>
              </a:rPr>
              <a:t>Et parce que la prochaine fois, garde tes chaussures, histoire qu’on t’écrase pas encore les pieds, et on ne TRICHE PLUS en passant par-dessus le labyrinthe… (ni en dessous d’ailleurs)</a:t>
            </a:r>
          </a:p>
          <a:p>
            <a:pPr algn="just"/>
            <a:r>
              <a:rPr lang="fr-FR" sz="1800" dirty="0" smtClean="0">
                <a:latin typeface="Cambria" panose="02040503050406030204" pitchFamily="18" charset="0"/>
              </a:rPr>
              <a:t>C’est dégueulasse pour les joueurs plus petits qui y arrivent pas ! &gt;b&lt; </a:t>
            </a:r>
            <a:endParaRPr lang="fr-FR" sz="1800" dirty="0">
              <a:latin typeface="Cambria" panose="02040503050406030204" pitchFamily="18" charset="0"/>
            </a:endParaRPr>
          </a:p>
        </p:txBody>
      </p:sp>
      <p:pic>
        <p:nvPicPr>
          <p:cNvPr id="5" name="Image 4"/>
          <p:cNvPicPr>
            <a:picLocks noChangeAspect="1"/>
          </p:cNvPicPr>
          <p:nvPr/>
        </p:nvPicPr>
        <p:blipFill>
          <a:blip r:embed="rId2"/>
          <a:stretch>
            <a:fillRect/>
          </a:stretch>
        </p:blipFill>
        <p:spPr>
          <a:xfrm>
            <a:off x="-44188" y="0"/>
            <a:ext cx="8407021" cy="6878472"/>
          </a:xfrm>
          <a:prstGeom prst="rect">
            <a:avLst/>
          </a:prstGeom>
        </p:spPr>
        <p:style>
          <a:lnRef idx="2">
            <a:schemeClr val="accent1"/>
          </a:lnRef>
          <a:fillRef idx="1">
            <a:schemeClr val="lt1"/>
          </a:fillRef>
          <a:effectRef idx="0">
            <a:schemeClr val="accent1"/>
          </a:effectRef>
          <a:fontRef idx="minor">
            <a:schemeClr val="dk1"/>
          </a:fontRef>
        </p:style>
      </p:pic>
      <p:cxnSp>
        <p:nvCxnSpPr>
          <p:cNvPr id="11" name="Connecteur droit avec flèche 10"/>
          <p:cNvCxnSpPr/>
          <p:nvPr/>
        </p:nvCxnSpPr>
        <p:spPr>
          <a:xfrm rot="10680000">
            <a:off x="1390918" y="4069080"/>
            <a:ext cx="1512000" cy="1159099"/>
          </a:xfrm>
          <a:prstGeom prst="straightConnector1">
            <a:avLst/>
          </a:prstGeom>
          <a:ln w="3810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headEnd type="stealth" w="lg" len="med"/>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487904" y="5059525"/>
            <a:ext cx="3342838" cy="830997"/>
          </a:xfrm>
          <a:prstGeom prst="rect">
            <a:avLst/>
          </a:prstGeom>
        </p:spPr>
        <p:style>
          <a:lnRef idx="2">
            <a:schemeClr val="accent3"/>
          </a:lnRef>
          <a:fillRef idx="1003">
            <a:schemeClr val="lt2"/>
          </a:fillRef>
          <a:effectRef idx="0">
            <a:schemeClr val="accent3"/>
          </a:effectRef>
          <a:fontRef idx="minor">
            <a:schemeClr val="dk1"/>
          </a:fontRef>
        </p:style>
        <p:txBody>
          <a:bodyPr wrap="none">
            <a:spAutoFit/>
          </a:bodyPr>
          <a:lstStyle/>
          <a:p>
            <a:pPr algn="ctr"/>
            <a:r>
              <a:rPr lang="fr-FR" sz="1600" dirty="0" smtClean="0">
                <a:latin typeface="Cambria" panose="02040503050406030204" pitchFamily="18" charset="0"/>
              </a:rPr>
              <a:t>Les buissons où on risque de </a:t>
            </a:r>
          </a:p>
          <a:p>
            <a:pPr algn="ctr"/>
            <a:r>
              <a:rPr lang="fr-FR" sz="1600" dirty="0" smtClean="0">
                <a:latin typeface="Cambria" panose="02040503050406030204" pitchFamily="18" charset="0"/>
              </a:rPr>
              <a:t>Finir si on ne fait ne serait-ce que te</a:t>
            </a:r>
          </a:p>
          <a:p>
            <a:pPr algn="ctr"/>
            <a:r>
              <a:rPr lang="fr-FR" sz="1600" dirty="0" smtClean="0">
                <a:latin typeface="Cambria" panose="02040503050406030204" pitchFamily="18" charset="0"/>
              </a:rPr>
              <a:t>« Toucher les cheveux » ….</a:t>
            </a:r>
          </a:p>
        </p:txBody>
      </p:sp>
    </p:spTree>
    <p:extLst>
      <p:ext uri="{BB962C8B-B14F-4D97-AF65-F5344CB8AC3E}">
        <p14:creationId xmlns:p14="http://schemas.microsoft.com/office/powerpoint/2010/main" val="1563919568"/>
      </p:ext>
    </p:extLst>
  </p:cSld>
  <p:clrMapOvr>
    <a:masterClrMapping/>
  </p:clrMapOvr>
  <p:transition spd="slow" advClick="0" advTm="6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49640" y="0"/>
            <a:ext cx="3200400" cy="1117752"/>
          </a:xfrm>
        </p:spPr>
        <p:txBody>
          <a:bodyPr/>
          <a:lstStyle/>
          <a:p>
            <a:pPr algn="ctr"/>
            <a:r>
              <a:rPr lang="fr-FR" dirty="0" smtClean="0"/>
              <a:t>Niveau Bowling…</a:t>
            </a:r>
            <a:endParaRPr lang="fr-FR" dirty="0"/>
          </a:p>
        </p:txBody>
      </p:sp>
      <p:pic>
        <p:nvPicPr>
          <p:cNvPr id="5" name="Espace réservé du contenu 4"/>
          <p:cNvPicPr>
            <a:picLocks noGrp="1" noChangeAspect="1"/>
          </p:cNvPicPr>
          <p:nvPr>
            <p:ph idx="1"/>
          </p:nvPr>
        </p:nvPicPr>
        <p:blipFill rotWithShape="1">
          <a:blip r:embed="rId3">
            <a:extLst>
              <a:ext uri="{28A0092B-C50C-407E-A947-70E740481C1C}">
                <a14:useLocalDpi xmlns:a14="http://schemas.microsoft.com/office/drawing/2010/main" val="0"/>
              </a:ext>
            </a:extLst>
          </a:blip>
          <a:srcRect l="8664" r="5118"/>
          <a:stretch/>
        </p:blipFill>
        <p:spPr>
          <a:xfrm>
            <a:off x="-1" y="0"/>
            <a:ext cx="8284191" cy="6858000"/>
          </a:xfrm>
        </p:spPr>
      </p:pic>
      <p:sp>
        <p:nvSpPr>
          <p:cNvPr id="4" name="Espace réservé du texte 3"/>
          <p:cNvSpPr>
            <a:spLocks noGrp="1"/>
          </p:cNvSpPr>
          <p:nvPr>
            <p:ph type="body" sz="half" idx="2"/>
          </p:nvPr>
        </p:nvSpPr>
        <p:spPr>
          <a:xfrm>
            <a:off x="8349472" y="1358634"/>
            <a:ext cx="3746993" cy="5055813"/>
          </a:xfrm>
        </p:spPr>
        <p:txBody>
          <a:bodyPr>
            <a:noAutofit/>
          </a:bodyPr>
          <a:lstStyle/>
          <a:p>
            <a:pPr algn="just">
              <a:spcBef>
                <a:spcPts val="0"/>
              </a:spcBef>
            </a:pPr>
            <a:r>
              <a:rPr lang="fr-FR" sz="1800" dirty="0" smtClean="0">
                <a:latin typeface="Cambria" panose="02040503050406030204" pitchFamily="18" charset="0"/>
              </a:rPr>
              <a:t>Si point de vue Strike, il y a encore du travail à faire (faudra peut-être goûter à la chantilly du barman pour améliorer nos performances… mais faut éviter la menthe!!!) </a:t>
            </a:r>
          </a:p>
          <a:p>
            <a:pPr algn="just">
              <a:spcBef>
                <a:spcPts val="0"/>
              </a:spcBef>
            </a:pPr>
            <a:endParaRPr lang="fr-FR" sz="1800" dirty="0" smtClean="0">
              <a:latin typeface="Cambria" panose="02040503050406030204" pitchFamily="18" charset="0"/>
            </a:endParaRPr>
          </a:p>
          <a:p>
            <a:pPr algn="just">
              <a:spcBef>
                <a:spcPts val="0"/>
              </a:spcBef>
            </a:pPr>
            <a:r>
              <a:rPr lang="fr-FR" sz="1800" dirty="0" smtClean="0">
                <a:latin typeface="Cambria" panose="02040503050406030204" pitchFamily="18" charset="0"/>
              </a:rPr>
              <a:t>On peut dire que cette année t’as plutôt réussi au niveau réflexe. C’est pas donné à tout le monde de réussir à piquer la boule des autres au moment du lancer… Tu nous aura bluffé sur ce coup, félicitations ! </a:t>
            </a:r>
          </a:p>
          <a:p>
            <a:pPr algn="just">
              <a:spcBef>
                <a:spcPts val="0"/>
              </a:spcBef>
            </a:pPr>
            <a:endParaRPr lang="fr-FR" sz="1800" dirty="0" smtClean="0">
              <a:latin typeface="Cambria" panose="02040503050406030204" pitchFamily="18" charset="0"/>
            </a:endParaRPr>
          </a:p>
          <a:p>
            <a:pPr algn="just">
              <a:spcBef>
                <a:spcPts val="0"/>
              </a:spcBef>
            </a:pPr>
            <a:r>
              <a:rPr lang="fr-FR" sz="1800" dirty="0" smtClean="0">
                <a:latin typeface="Cambria" panose="02040503050406030204" pitchFamily="18" charset="0"/>
              </a:rPr>
              <a:t>Je crois que la tête qu’Emeline à tiré sur ce coup restera dans les annales des parties de bowlings… </a:t>
            </a:r>
            <a:endParaRPr lang="fr-FR" sz="1800" dirty="0">
              <a:latin typeface="Cambria" panose="02040503050406030204" pitchFamily="18" charset="0"/>
            </a:endParaRPr>
          </a:p>
        </p:txBody>
      </p:sp>
    </p:spTree>
    <p:extLst>
      <p:ext uri="{BB962C8B-B14F-4D97-AF65-F5344CB8AC3E}">
        <p14:creationId xmlns:p14="http://schemas.microsoft.com/office/powerpoint/2010/main" val="1398836491"/>
      </p:ext>
    </p:extLst>
  </p:cSld>
  <p:clrMapOvr>
    <a:masterClrMapping/>
  </p:clrMapOvr>
  <p:transition spd="slow" advClick="0" advTm="6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idx="1"/>
          </p:nvPr>
        </p:nvPicPr>
        <p:blipFill>
          <a:blip r:embed="rId3">
            <a:extLst>
              <a:ext uri="{28A0092B-C50C-407E-A947-70E740481C1C}">
                <a14:useLocalDpi xmlns:a14="http://schemas.microsoft.com/office/drawing/2010/main" val="0"/>
              </a:ext>
            </a:extLst>
          </a:blip>
          <a:srcRect t="3992" b="3992"/>
          <a:stretch>
            <a:fillRect/>
          </a:stretch>
        </p:blipFill>
        <p:spPr/>
      </p:pic>
      <p:sp>
        <p:nvSpPr>
          <p:cNvPr id="4" name="Espace réservé du texte 3"/>
          <p:cNvSpPr>
            <a:spLocks noGrp="1"/>
          </p:cNvSpPr>
          <p:nvPr>
            <p:ph type="body" sz="half" idx="2"/>
          </p:nvPr>
        </p:nvSpPr>
        <p:spPr>
          <a:xfrm>
            <a:off x="8393374" y="430587"/>
            <a:ext cx="3684895" cy="6024804"/>
          </a:xfrm>
        </p:spPr>
        <p:txBody>
          <a:bodyPr>
            <a:noAutofit/>
          </a:bodyPr>
          <a:lstStyle/>
          <a:p>
            <a:pPr algn="just"/>
            <a:r>
              <a:rPr lang="fr-FR" sz="1800" dirty="0" smtClean="0">
                <a:latin typeface="Cambria" panose="02040503050406030204" pitchFamily="18" charset="0"/>
              </a:rPr>
              <a:t>On a également pu observer ta grande passion pour les copeaux qui n’a cessé de se développer! </a:t>
            </a:r>
          </a:p>
          <a:p>
            <a:pPr algn="just"/>
            <a:endParaRPr lang="fr-FR" sz="1800" dirty="0" smtClean="0">
              <a:latin typeface="Cambria" panose="02040503050406030204" pitchFamily="18" charset="0"/>
            </a:endParaRPr>
          </a:p>
          <a:p>
            <a:pPr algn="just"/>
            <a:r>
              <a:rPr lang="fr-FR" sz="1800" dirty="0" smtClean="0">
                <a:latin typeface="Cambria" panose="02040503050406030204" pitchFamily="18" charset="0"/>
              </a:rPr>
              <a:t>Plus d’une centaine de sacs vidés et émiettés, quelques uns ayant atterris dans tes cheveux ou les nôtres, quelques autres ayant squatté la voiture de </a:t>
            </a:r>
            <a:r>
              <a:rPr lang="fr-FR" sz="1800" dirty="0" err="1" smtClean="0">
                <a:latin typeface="Cambria" panose="02040503050406030204" pitchFamily="18" charset="0"/>
              </a:rPr>
              <a:t>Jen</a:t>
            </a:r>
            <a:r>
              <a:rPr lang="fr-FR" sz="1800" dirty="0" smtClean="0">
                <a:latin typeface="Cambria" panose="02040503050406030204" pitchFamily="18" charset="0"/>
              </a:rPr>
              <a:t>’ (extérieur et malgré ton bon vouloir intérieur également!) d’autres encore ayant agrippés avec hargne les sièges auto d’</a:t>
            </a:r>
            <a:r>
              <a:rPr lang="fr-FR" sz="1800" dirty="0" err="1" smtClean="0">
                <a:latin typeface="Cambria" panose="02040503050406030204" pitchFamily="18" charset="0"/>
              </a:rPr>
              <a:t>Emy</a:t>
            </a:r>
            <a:r>
              <a:rPr lang="fr-FR" sz="1800" dirty="0" smtClean="0">
                <a:latin typeface="Cambria" panose="02040503050406030204" pitchFamily="18" charset="0"/>
              </a:rPr>
              <a:t>’ si bien qu’elle à mit plus d’une heure pour tout nettoyer… </a:t>
            </a:r>
          </a:p>
          <a:p>
            <a:pPr algn="just"/>
            <a:endParaRPr lang="fr-FR" sz="1800" dirty="0">
              <a:latin typeface="Cambria" panose="02040503050406030204" pitchFamily="18" charset="0"/>
            </a:endParaRPr>
          </a:p>
          <a:p>
            <a:pPr algn="just"/>
            <a:r>
              <a:rPr lang="fr-FR" sz="1800" dirty="0" smtClean="0">
                <a:latin typeface="Cambria" panose="02040503050406030204" pitchFamily="18" charset="0"/>
              </a:rPr>
              <a:t>Et ne rigole pas ! L’odeur de sapin mélangé au fromage blanc c’était pas terrible ! </a:t>
            </a:r>
            <a:endParaRPr lang="fr-FR" sz="1800" dirty="0">
              <a:latin typeface="Cambria" panose="02040503050406030204" pitchFamily="18" charset="0"/>
            </a:endParaRPr>
          </a:p>
        </p:txBody>
      </p:sp>
      <p:sp>
        <p:nvSpPr>
          <p:cNvPr id="6" name="ZoneTexte 5"/>
          <p:cNvSpPr txBox="1"/>
          <p:nvPr/>
        </p:nvSpPr>
        <p:spPr>
          <a:xfrm>
            <a:off x="627797" y="5934670"/>
            <a:ext cx="7219666" cy="923330"/>
          </a:xfrm>
          <a:prstGeom prst="rect">
            <a:avLst/>
          </a:prstGeom>
          <a:noFill/>
        </p:spPr>
        <p:txBody>
          <a:bodyPr wrap="square" rtlCol="0">
            <a:spAutoFit/>
          </a:bodyPr>
          <a:lstStyle/>
          <a:p>
            <a:pPr algn="ctr"/>
            <a:r>
              <a:rPr lang="fr-FR" dirty="0">
                <a:solidFill>
                  <a:schemeClr val="accent1">
                    <a:lumMod val="50000"/>
                  </a:schemeClr>
                </a:solidFill>
                <a:latin typeface="Cambria" panose="02040503050406030204" pitchFamily="18" charset="0"/>
              </a:rPr>
              <a:t>Mais </a:t>
            </a:r>
            <a:r>
              <a:rPr lang="fr-FR" dirty="0" smtClean="0">
                <a:solidFill>
                  <a:schemeClr val="accent1">
                    <a:lumMod val="50000"/>
                  </a:schemeClr>
                </a:solidFill>
                <a:latin typeface="Cambria" panose="02040503050406030204" pitchFamily="18" charset="0"/>
              </a:rPr>
              <a:t>malgré tout, observer </a:t>
            </a:r>
            <a:r>
              <a:rPr lang="fr-FR" dirty="0">
                <a:solidFill>
                  <a:schemeClr val="accent1">
                    <a:lumMod val="50000"/>
                  </a:schemeClr>
                </a:solidFill>
                <a:latin typeface="Cambria" panose="02040503050406030204" pitchFamily="18" charset="0"/>
              </a:rPr>
              <a:t>le grand maitre des carrés de copeaux </a:t>
            </a:r>
            <a:r>
              <a:rPr lang="fr-FR" dirty="0" smtClean="0">
                <a:solidFill>
                  <a:schemeClr val="accent1">
                    <a:lumMod val="50000"/>
                  </a:schemeClr>
                </a:solidFill>
                <a:latin typeface="Cambria" panose="02040503050406030204" pitchFamily="18" charset="0"/>
              </a:rPr>
              <a:t>exercer </a:t>
            </a:r>
            <a:r>
              <a:rPr lang="fr-FR" dirty="0">
                <a:solidFill>
                  <a:schemeClr val="accent1">
                    <a:lumMod val="50000"/>
                  </a:schemeClr>
                </a:solidFill>
                <a:latin typeface="Cambria" panose="02040503050406030204" pitchFamily="18" charset="0"/>
              </a:rPr>
              <a:t>son art, ça na pas de prix!</a:t>
            </a:r>
          </a:p>
          <a:p>
            <a:endParaRPr lang="fr-FR" dirty="0"/>
          </a:p>
        </p:txBody>
      </p:sp>
    </p:spTree>
    <p:extLst>
      <p:ext uri="{BB962C8B-B14F-4D97-AF65-F5344CB8AC3E}">
        <p14:creationId xmlns:p14="http://schemas.microsoft.com/office/powerpoint/2010/main" val="417482579"/>
      </p:ext>
    </p:extLst>
  </p:cSld>
  <p:clrMapOvr>
    <a:masterClrMapping/>
  </p:clrMapOvr>
  <p:transition spd="slow" advClick="0" advTm="6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p:cNvSpPr>
            <a:spLocks noGrp="1"/>
          </p:cNvSpPr>
          <p:nvPr>
            <p:ph type="title"/>
          </p:nvPr>
        </p:nvSpPr>
        <p:spPr>
          <a:xfrm>
            <a:off x="8549640" y="-717997"/>
            <a:ext cx="3200400" cy="1737360"/>
          </a:xfrm>
        </p:spPr>
        <p:txBody>
          <a:bodyPr/>
          <a:lstStyle/>
          <a:p>
            <a:pPr algn="ctr"/>
            <a:r>
              <a:rPr lang="fr-FR" dirty="0" smtClean="0"/>
              <a:t>Et en un an… </a:t>
            </a:r>
            <a:endParaRPr lang="fr-FR" dirty="0"/>
          </a:p>
        </p:txBody>
      </p:sp>
      <p:sp>
        <p:nvSpPr>
          <p:cNvPr id="17" name="Espace réservé du texte 16"/>
          <p:cNvSpPr>
            <a:spLocks noGrp="1"/>
          </p:cNvSpPr>
          <p:nvPr>
            <p:ph type="body" sz="half" idx="2"/>
          </p:nvPr>
        </p:nvSpPr>
        <p:spPr>
          <a:xfrm>
            <a:off x="8270543" y="1172948"/>
            <a:ext cx="3854136" cy="3291840"/>
          </a:xfrm>
        </p:spPr>
        <p:txBody>
          <a:bodyPr>
            <a:noAutofit/>
          </a:bodyPr>
          <a:lstStyle/>
          <a:p>
            <a:pPr algn="just"/>
            <a:r>
              <a:rPr lang="fr-FR" sz="1800" dirty="0" smtClean="0">
                <a:latin typeface="Cambria" panose="02040503050406030204" pitchFamily="18" charset="0"/>
              </a:rPr>
              <a:t>Tu as posé pour tellement de photos, pris le temps pour tant d’autographe qu’on a bien fait de t’en faire signer un pour nous, qui sait, plus tard ça vaudra probablement très cher. </a:t>
            </a:r>
          </a:p>
          <a:p>
            <a:pPr algn="just"/>
            <a:r>
              <a:rPr lang="fr-FR" sz="1800" dirty="0" smtClean="0">
                <a:latin typeface="Cambria" panose="02040503050406030204" pitchFamily="18" charset="0"/>
              </a:rPr>
              <a:t>Et parce que parfois être ami avec toi, ça donne l’impression d’être ami avec le messie, tant tu es considéré comme une super star auprès de certaines personnes fan de l’émission…</a:t>
            </a:r>
            <a:endParaRPr lang="fr-FR" sz="1800" dirty="0">
              <a:latin typeface="Cambria" panose="02040503050406030204" pitchFamily="18" charset="0"/>
            </a:endParaRPr>
          </a:p>
        </p:txBody>
      </p:sp>
      <p:pic>
        <p:nvPicPr>
          <p:cNvPr id="14" name="Image 13"/>
          <p:cNvPicPr>
            <a:picLocks noChangeAspect="1"/>
          </p:cNvPicPr>
          <p:nvPr/>
        </p:nvPicPr>
        <p:blipFill rotWithShape="1">
          <a:blip r:embed="rId2">
            <a:extLst>
              <a:ext uri="{28A0092B-C50C-407E-A947-70E740481C1C}">
                <a14:useLocalDpi xmlns:a14="http://schemas.microsoft.com/office/drawing/2010/main" val="0"/>
              </a:ext>
            </a:extLst>
          </a:blip>
          <a:srcRect l="-667" r="-1" b="19002"/>
          <a:stretch/>
        </p:blipFill>
        <p:spPr>
          <a:xfrm>
            <a:off x="-141890" y="0"/>
            <a:ext cx="8434554" cy="6857999"/>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8659" y="4578440"/>
            <a:ext cx="3746020" cy="1242811"/>
          </a:xfrm>
          <a:prstGeom prst="rect">
            <a:avLst/>
          </a:prstGeom>
        </p:spPr>
      </p:pic>
    </p:spTree>
    <p:extLst>
      <p:ext uri="{BB962C8B-B14F-4D97-AF65-F5344CB8AC3E}">
        <p14:creationId xmlns:p14="http://schemas.microsoft.com/office/powerpoint/2010/main" val="3987344910"/>
      </p:ext>
    </p:extLst>
  </p:cSld>
  <p:clrMapOvr>
    <a:masterClrMapping/>
  </p:clrMapOvr>
  <p:transition spd="slow" advClick="0" advTm="600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41114" y="477669"/>
            <a:ext cx="3200400" cy="1138540"/>
          </a:xfrm>
        </p:spPr>
        <p:txBody>
          <a:bodyPr/>
          <a:lstStyle/>
          <a:p>
            <a:pPr algn="ctr"/>
            <a:r>
              <a:rPr lang="fr-FR" dirty="0" smtClean="0"/>
              <a:t>Et finalement…</a:t>
            </a:r>
            <a:endParaRPr lang="fr-FR" dirty="0"/>
          </a:p>
        </p:txBody>
      </p:sp>
      <p:sp>
        <p:nvSpPr>
          <p:cNvPr id="4" name="Espace réservé du texte 3"/>
          <p:cNvSpPr>
            <a:spLocks noGrp="1"/>
          </p:cNvSpPr>
          <p:nvPr>
            <p:ph type="body" sz="half" idx="2"/>
          </p:nvPr>
        </p:nvSpPr>
        <p:spPr>
          <a:xfrm>
            <a:off x="8454104" y="1945481"/>
            <a:ext cx="3487685" cy="2599216"/>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algn="just"/>
            <a:r>
              <a:rPr lang="fr-FR" sz="2000" dirty="0" smtClean="0">
                <a:latin typeface="Cambria" panose="02040503050406030204" pitchFamily="18" charset="0"/>
              </a:rPr>
              <a:t>Avoue que quand tu prends cette route il t’arrive de penser à nous et à ce maudit sanglier ? </a:t>
            </a:r>
          </a:p>
          <a:p>
            <a:pPr algn="just"/>
            <a:r>
              <a:rPr lang="fr-FR" sz="2000" dirty="0" smtClean="0">
                <a:latin typeface="Cambria" panose="02040503050406030204" pitchFamily="18" charset="0"/>
              </a:rPr>
              <a:t>On a définitivement changé ta façon de voir cette route et le gibier qui s’y balade ! ;P </a:t>
            </a:r>
            <a:endParaRPr lang="fr-FR" sz="2000" dirty="0">
              <a:latin typeface="Cambria" panose="02040503050406030204" pitchFamily="18" charset="0"/>
            </a:endParaRPr>
          </a:p>
        </p:txBody>
      </p:sp>
      <p:pic>
        <p:nvPicPr>
          <p:cNvPr id="7" name="route_sanglie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415119" y="685800"/>
            <a:ext cx="6858000" cy="5486400"/>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3241" y="2260008"/>
            <a:ext cx="2324100" cy="1323975"/>
          </a:xfrm>
          <a:prstGeom prst="rect">
            <a:avLst/>
          </a:prstGeom>
        </p:spPr>
      </p:pic>
    </p:spTree>
    <p:extLst>
      <p:ext uri="{BB962C8B-B14F-4D97-AF65-F5344CB8AC3E}">
        <p14:creationId xmlns:p14="http://schemas.microsoft.com/office/powerpoint/2010/main" val="906042053"/>
      </p:ext>
    </p:extLst>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0" fill="hold"/>
                                        <p:tgtEl>
                                          <p:spTgt spid="7"/>
                                        </p:tgtEl>
                                      </p:cBhvr>
                                    </p:cmd>
                                  </p:childTnLst>
                                </p:cTn>
                              </p:par>
                              <p:par>
                                <p:cTn id="7" presetID="1" presetClass="entr" presetSubtype="0" fill="hold" nodeType="withEffect">
                                  <p:stCondLst>
                                    <p:cond delay="5800"/>
                                  </p:stCondLst>
                                  <p:childTnLst>
                                    <p:set>
                                      <p:cBhvr>
                                        <p:cTn id="8" dur="1" fill="hold">
                                          <p:stCondLst>
                                            <p:cond delay="24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iqrashop.com/images/confiseries-halal-coeur-de-peche-dam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698" y="1800594"/>
            <a:ext cx="6040192" cy="4286590"/>
          </a:xfrm>
          <a:prstGeom prst="rect">
            <a:avLst/>
          </a:prstGeom>
          <a:noFill/>
          <a:extLst>
            <a:ext uri="{909E8E84-426E-40DD-AFC4-6F175D3DCCD1}">
              <a14:hiddenFill xmlns:a14="http://schemas.microsoft.com/office/drawing/2010/main">
                <a:solidFill>
                  <a:srgbClr val="FFFFFF"/>
                </a:solidFill>
              </a14:hiddenFill>
            </a:ext>
          </a:extLst>
        </p:spPr>
      </p:pic>
      <p:sp>
        <p:nvSpPr>
          <p:cNvPr id="7" name="Titre 6"/>
          <p:cNvSpPr>
            <a:spLocks noGrp="1"/>
          </p:cNvSpPr>
          <p:nvPr>
            <p:ph type="title"/>
          </p:nvPr>
        </p:nvSpPr>
        <p:spPr>
          <a:xfrm>
            <a:off x="862885" y="225324"/>
            <a:ext cx="10265363" cy="160934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accent1">
                <a:lumMod val="50000"/>
              </a:schemeClr>
            </a:solidFill>
          </a:ln>
        </p:spPr>
        <p:txBody>
          <a:bodyPr/>
          <a:lstStyle/>
          <a:p>
            <a:pPr algn="ctr"/>
            <a:r>
              <a:rPr lang="fr-FR" dirty="0" smtClean="0"/>
              <a:t>Mais il y a des choses que l’on oubliera jamais…</a:t>
            </a:r>
            <a:endParaRPr lang="fr-FR" dirty="0"/>
          </a:p>
        </p:txBody>
      </p:sp>
      <p:sp>
        <p:nvSpPr>
          <p:cNvPr id="3" name="Rectangle 2"/>
          <p:cNvSpPr/>
          <p:nvPr/>
        </p:nvSpPr>
        <p:spPr>
          <a:xfrm>
            <a:off x="206062" y="2323702"/>
            <a:ext cx="3492481" cy="1200329"/>
          </a:xfrm>
          <a:prstGeom prst="rect">
            <a:avLst/>
          </a:prstGeom>
        </p:spPr>
        <p:style>
          <a:lnRef idx="1">
            <a:schemeClr val="accent1"/>
          </a:lnRef>
          <a:fillRef idx="1003">
            <a:schemeClr val="lt1"/>
          </a:fillRef>
          <a:effectRef idx="1">
            <a:schemeClr val="accent1"/>
          </a:effectRef>
          <a:fontRef idx="minor">
            <a:schemeClr val="dk1"/>
          </a:fontRef>
        </p:style>
        <p:txBody>
          <a:bodyPr wrap="square">
            <a:spAutoFit/>
          </a:bodyPr>
          <a:lstStyle/>
          <a:p>
            <a:pPr algn="ctr"/>
            <a:endParaRPr lang="fr-FR" dirty="0" smtClean="0"/>
          </a:p>
          <a:p>
            <a:pPr algn="ctr"/>
            <a:r>
              <a:rPr lang="fr-FR" dirty="0" smtClean="0">
                <a:latin typeface="Cambria" panose="02040503050406030204" pitchFamily="18" charset="0"/>
              </a:rPr>
              <a:t>«  T’as mangé mon </a:t>
            </a:r>
          </a:p>
          <a:p>
            <a:pPr algn="ctr"/>
            <a:r>
              <a:rPr lang="fr-FR" dirty="0" smtClean="0">
                <a:latin typeface="Cambria" panose="02040503050406030204" pitchFamily="18" charset="0"/>
              </a:rPr>
              <a:t>BONBON !!! </a:t>
            </a:r>
            <a:r>
              <a:rPr lang="fr-FR" dirty="0" smtClean="0"/>
              <a:t>»</a:t>
            </a:r>
          </a:p>
          <a:p>
            <a:endParaRPr lang="fr-FR" dirty="0"/>
          </a:p>
        </p:txBody>
      </p:sp>
      <p:sp>
        <p:nvSpPr>
          <p:cNvPr id="9" name="Rectangle 8"/>
          <p:cNvSpPr/>
          <p:nvPr/>
        </p:nvSpPr>
        <p:spPr>
          <a:xfrm>
            <a:off x="8601712" y="2323702"/>
            <a:ext cx="3369971" cy="923330"/>
          </a:xfrm>
          <a:prstGeom prst="rect">
            <a:avLst/>
          </a:prstGeom>
        </p:spPr>
        <p:style>
          <a:lnRef idx="1">
            <a:schemeClr val="accent1"/>
          </a:lnRef>
          <a:fillRef idx="1003">
            <a:schemeClr val="lt1"/>
          </a:fillRef>
          <a:effectRef idx="1">
            <a:schemeClr val="accent1"/>
          </a:effectRef>
          <a:fontRef idx="minor">
            <a:schemeClr val="dk1"/>
          </a:fontRef>
        </p:style>
        <p:txBody>
          <a:bodyPr wrap="square">
            <a:spAutoFit/>
          </a:bodyPr>
          <a:lstStyle/>
          <a:p>
            <a:pPr algn="ctr"/>
            <a:endParaRPr lang="fr-FR" dirty="0" smtClean="0"/>
          </a:p>
          <a:p>
            <a:pPr algn="ctr"/>
            <a:r>
              <a:rPr lang="fr-FR" dirty="0" smtClean="0">
                <a:latin typeface="Cambria" panose="02040503050406030204" pitchFamily="18" charset="0"/>
              </a:rPr>
              <a:t>Jamais on oubliera cet affront!!!!</a:t>
            </a:r>
            <a:endParaRPr lang="fr-FR" dirty="0" smtClean="0"/>
          </a:p>
          <a:p>
            <a:endParaRPr lang="fr-FR" dirty="0"/>
          </a:p>
        </p:txBody>
      </p:sp>
      <p:sp>
        <p:nvSpPr>
          <p:cNvPr id="10" name="Rectangle 9"/>
          <p:cNvSpPr/>
          <p:nvPr/>
        </p:nvSpPr>
        <p:spPr>
          <a:xfrm>
            <a:off x="525471" y="5843887"/>
            <a:ext cx="10756870" cy="923330"/>
          </a:xfrm>
          <a:prstGeom prst="rect">
            <a:avLst/>
          </a:prstGeom>
        </p:spPr>
        <p:style>
          <a:lnRef idx="1">
            <a:schemeClr val="accent1"/>
          </a:lnRef>
          <a:fillRef idx="1003">
            <a:schemeClr val="lt1"/>
          </a:fillRef>
          <a:effectRef idx="1">
            <a:schemeClr val="accent1"/>
          </a:effectRef>
          <a:fontRef idx="minor">
            <a:schemeClr val="dk1"/>
          </a:fontRef>
        </p:style>
        <p:txBody>
          <a:bodyPr wrap="square">
            <a:spAutoFit/>
          </a:bodyPr>
          <a:lstStyle/>
          <a:p>
            <a:pPr algn="ctr"/>
            <a:endParaRPr lang="fr-FR" dirty="0" smtClean="0">
              <a:solidFill>
                <a:schemeClr val="tx1">
                  <a:lumMod val="95000"/>
                  <a:lumOff val="5000"/>
                </a:schemeClr>
              </a:solidFill>
              <a:latin typeface="Cambria" panose="02040503050406030204" pitchFamily="18" charset="0"/>
            </a:endParaRPr>
          </a:p>
          <a:p>
            <a:pPr algn="ctr"/>
            <a:r>
              <a:rPr lang="fr-FR" dirty="0" smtClean="0">
                <a:solidFill>
                  <a:schemeClr val="tx1">
                    <a:lumMod val="95000"/>
                    <a:lumOff val="5000"/>
                  </a:schemeClr>
                </a:solidFill>
                <a:latin typeface="Cambria" panose="02040503050406030204" pitchFamily="18" charset="0"/>
              </a:rPr>
              <a:t>Les </a:t>
            </a:r>
            <a:r>
              <a:rPr lang="fr-FR" dirty="0">
                <a:solidFill>
                  <a:schemeClr val="tx1">
                    <a:lumMod val="95000"/>
                    <a:lumOff val="5000"/>
                  </a:schemeClr>
                </a:solidFill>
                <a:latin typeface="Cambria" panose="02040503050406030204" pitchFamily="18" charset="0"/>
              </a:rPr>
              <a:t>filles qui ne s’attendaient  pas à ce vol (certes réussi) </a:t>
            </a:r>
            <a:r>
              <a:rPr lang="fr-FR" dirty="0" smtClean="0">
                <a:solidFill>
                  <a:schemeClr val="tx1">
                    <a:lumMod val="95000"/>
                    <a:lumOff val="5000"/>
                  </a:schemeClr>
                </a:solidFill>
                <a:latin typeface="Cambria" panose="02040503050406030204" pitchFamily="18" charset="0"/>
              </a:rPr>
              <a:t>du </a:t>
            </a:r>
            <a:r>
              <a:rPr lang="fr-FR" dirty="0">
                <a:solidFill>
                  <a:schemeClr val="tx1">
                    <a:lumMod val="95000"/>
                    <a:lumOff val="5000"/>
                  </a:schemeClr>
                </a:solidFill>
                <a:latin typeface="Cambria" panose="02040503050406030204" pitchFamily="18" charset="0"/>
              </a:rPr>
              <a:t>dernier </a:t>
            </a:r>
            <a:r>
              <a:rPr lang="fr-FR" b="1" dirty="0">
                <a:solidFill>
                  <a:schemeClr val="tx1">
                    <a:lumMod val="95000"/>
                    <a:lumOff val="5000"/>
                  </a:schemeClr>
                </a:solidFill>
                <a:latin typeface="Cambria" panose="02040503050406030204" pitchFamily="18" charset="0"/>
              </a:rPr>
              <a:t>BON</a:t>
            </a:r>
            <a:r>
              <a:rPr lang="fr-FR" dirty="0">
                <a:solidFill>
                  <a:schemeClr val="tx1">
                    <a:lumMod val="95000"/>
                    <a:lumOff val="5000"/>
                  </a:schemeClr>
                </a:solidFill>
                <a:latin typeface="Cambria" panose="02040503050406030204" pitchFamily="18" charset="0"/>
              </a:rPr>
              <a:t> bonbon de </a:t>
            </a:r>
            <a:r>
              <a:rPr lang="fr-FR" dirty="0" smtClean="0">
                <a:solidFill>
                  <a:schemeClr val="tx1">
                    <a:lumMod val="95000"/>
                    <a:lumOff val="5000"/>
                  </a:schemeClr>
                </a:solidFill>
                <a:latin typeface="Cambria" panose="02040503050406030204" pitchFamily="18" charset="0"/>
              </a:rPr>
              <a:t>leur brochette</a:t>
            </a:r>
          </a:p>
          <a:p>
            <a:pPr algn="ctr"/>
            <a:endParaRPr lang="fr-FR" dirty="0"/>
          </a:p>
        </p:txBody>
      </p:sp>
    </p:spTree>
    <p:extLst>
      <p:ext uri="{BB962C8B-B14F-4D97-AF65-F5344CB8AC3E}">
        <p14:creationId xmlns:p14="http://schemas.microsoft.com/office/powerpoint/2010/main" val="4261519095"/>
      </p:ext>
    </p:extLst>
  </p:cSld>
  <p:clrMapOvr>
    <a:masterClrMapping/>
  </p:clrMapOvr>
  <p:transition spd="slow" advClick="0" advTm="6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97839" y="191068"/>
            <a:ext cx="3894161" cy="686674"/>
          </a:xfrm>
        </p:spPr>
        <p:txBody>
          <a:bodyPr>
            <a:normAutofit/>
          </a:bodyPr>
          <a:lstStyle/>
          <a:p>
            <a:pPr algn="ctr"/>
            <a:r>
              <a:rPr lang="fr-FR" sz="2800" dirty="0" smtClean="0"/>
              <a:t>Mais malgré tout</a:t>
            </a:r>
            <a:r>
              <a:rPr lang="fr-FR" sz="2000" dirty="0" smtClean="0"/>
              <a:t>…</a:t>
            </a:r>
            <a:endParaRPr lang="fr-FR" sz="2000" dirty="0"/>
          </a:p>
        </p:txBody>
      </p:sp>
      <p:pic>
        <p:nvPicPr>
          <p:cNvPr id="5" name="Espace réservé pour une image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327" t="5311" r="5979" b="5137"/>
          <a:stretch/>
        </p:blipFill>
        <p:spPr>
          <a:xfrm>
            <a:off x="0" y="0"/>
            <a:ext cx="8284191" cy="6858000"/>
          </a:xfrm>
        </p:spPr>
      </p:pic>
      <p:sp>
        <p:nvSpPr>
          <p:cNvPr id="4" name="Espace réservé du texte 3"/>
          <p:cNvSpPr>
            <a:spLocks noGrp="1"/>
          </p:cNvSpPr>
          <p:nvPr>
            <p:ph type="body" sz="half" idx="2"/>
          </p:nvPr>
        </p:nvSpPr>
        <p:spPr>
          <a:xfrm>
            <a:off x="8353042" y="1119117"/>
            <a:ext cx="3838958" cy="5240740"/>
          </a:xfrm>
          <a:noFill/>
          <a:ln>
            <a:noFill/>
          </a:ln>
        </p:spPr>
        <p:style>
          <a:lnRef idx="2">
            <a:schemeClr val="accent5"/>
          </a:lnRef>
          <a:fillRef idx="1">
            <a:schemeClr val="lt1"/>
          </a:fillRef>
          <a:effectRef idx="0">
            <a:schemeClr val="accent5"/>
          </a:effectRef>
          <a:fontRef idx="minor">
            <a:schemeClr val="dk1"/>
          </a:fontRef>
        </p:style>
        <p:txBody>
          <a:bodyPr>
            <a:noAutofit/>
          </a:bodyPr>
          <a:lstStyle/>
          <a:p>
            <a:pPr algn="just"/>
            <a:r>
              <a:rPr lang="fr-FR" sz="1600" dirty="0" smtClean="0">
                <a:solidFill>
                  <a:srgbClr val="254159"/>
                </a:solidFill>
                <a:latin typeface="Cambria Math" panose="02040503050406030204" pitchFamily="18" charset="0"/>
                <a:ea typeface="Cambria Math" panose="02040503050406030204" pitchFamily="18" charset="0"/>
              </a:rPr>
              <a:t>Tu es quelqu’un que j’apprécie, malgré ce que tu m’as fait  subir pendant 2 mois (Si </a:t>
            </a:r>
            <a:r>
              <a:rPr lang="fr-FR" sz="1600" dirty="0" err="1" smtClean="0">
                <a:solidFill>
                  <a:srgbClr val="254159"/>
                </a:solidFill>
                <a:latin typeface="Cambria Math" panose="02040503050406030204" pitchFamily="18" charset="0"/>
                <a:ea typeface="Cambria Math" panose="02040503050406030204" pitchFamily="18" charset="0"/>
              </a:rPr>
              <a:t>si</a:t>
            </a:r>
            <a:r>
              <a:rPr lang="fr-FR" sz="1600" dirty="0" smtClean="0">
                <a:solidFill>
                  <a:srgbClr val="254159"/>
                </a:solidFill>
                <a:latin typeface="Cambria Math" panose="02040503050406030204" pitchFamily="18" charset="0"/>
                <a:ea typeface="Cambria Math" panose="02040503050406030204" pitchFamily="18" charset="0"/>
              </a:rPr>
              <a:t>, les taquineries les « </a:t>
            </a:r>
            <a:r>
              <a:rPr lang="fr-FR" sz="1600" dirty="0" err="1" smtClean="0">
                <a:solidFill>
                  <a:srgbClr val="254159"/>
                </a:solidFill>
                <a:latin typeface="Cambria Math" panose="02040503050406030204" pitchFamily="18" charset="0"/>
                <a:ea typeface="Cambria Math" panose="02040503050406030204" pitchFamily="18" charset="0"/>
              </a:rPr>
              <a:t>Eulo</a:t>
            </a:r>
            <a:r>
              <a:rPr lang="fr-FR" sz="1600" dirty="0" smtClean="0">
                <a:solidFill>
                  <a:srgbClr val="254159"/>
                </a:solidFill>
                <a:latin typeface="Cambria Math" panose="02040503050406030204" pitchFamily="18" charset="0"/>
                <a:ea typeface="Cambria Math" panose="02040503050406030204" pitchFamily="18" charset="0"/>
              </a:rPr>
              <a:t> le Boulet ! » </a:t>
            </a:r>
            <a:r>
              <a:rPr lang="fr-FR" sz="1600" dirty="0" err="1" smtClean="0">
                <a:solidFill>
                  <a:srgbClr val="254159"/>
                </a:solidFill>
                <a:latin typeface="Cambria Math" panose="02040503050406030204" pitchFamily="18" charset="0"/>
                <a:ea typeface="Cambria Math" panose="02040503050406030204" pitchFamily="18" charset="0"/>
              </a:rPr>
              <a:t>ect</a:t>
            </a:r>
            <a:r>
              <a:rPr lang="fr-FR" sz="1600" dirty="0" smtClean="0">
                <a:solidFill>
                  <a:srgbClr val="254159"/>
                </a:solidFill>
                <a:latin typeface="Cambria Math" panose="02040503050406030204" pitchFamily="18" charset="0"/>
                <a:ea typeface="Cambria Math" panose="02040503050406030204" pitchFamily="18" charset="0"/>
              </a:rPr>
              <a:t> hein !)  et je suis quand même contente d’avoir garder contact avec toi, même malgré la distance…  Parce que « qui aime bien châtie bien » et j’aime bien t’embêter même si au final c’est moi qui prend cher à chaque fois !!  </a:t>
            </a:r>
          </a:p>
          <a:p>
            <a:pPr algn="just"/>
            <a:r>
              <a:rPr lang="fr-FR" sz="1600" dirty="0" smtClean="0">
                <a:solidFill>
                  <a:srgbClr val="254159"/>
                </a:solidFill>
                <a:latin typeface="Cambria Math" panose="02040503050406030204" pitchFamily="18" charset="0"/>
                <a:ea typeface="Cambria Math" panose="02040503050406030204" pitchFamily="18" charset="0"/>
              </a:rPr>
              <a:t>Merci quand même pour tout ce que tu nous a appris, les « techniques de soigneurs » </a:t>
            </a:r>
            <a:r>
              <a:rPr lang="fr-FR" sz="1600" dirty="0" err="1" smtClean="0">
                <a:solidFill>
                  <a:srgbClr val="254159"/>
                </a:solidFill>
                <a:latin typeface="Cambria Math" panose="02040503050406030204" pitchFamily="18" charset="0"/>
                <a:ea typeface="Cambria Math" panose="02040503050406030204" pitchFamily="18" charset="0"/>
              </a:rPr>
              <a:t>ect</a:t>
            </a:r>
            <a:r>
              <a:rPr lang="fr-FR" sz="1600" dirty="0" smtClean="0">
                <a:solidFill>
                  <a:srgbClr val="254159"/>
                </a:solidFill>
                <a:latin typeface="Cambria Math" panose="02040503050406030204" pitchFamily="18" charset="0"/>
                <a:ea typeface="Cambria Math" panose="02040503050406030204" pitchFamily="18" charset="0"/>
              </a:rPr>
              <a:t>, tu fais quand même partie des bon souvenirs que j’ai du Zoo !!! </a:t>
            </a:r>
            <a:r>
              <a:rPr lang="fr-FR" sz="1600" dirty="0" smtClean="0">
                <a:solidFill>
                  <a:srgbClr val="254159"/>
                </a:solidFill>
                <a:latin typeface="Cambria Math" panose="02040503050406030204" pitchFamily="18" charset="0"/>
                <a:ea typeface="Cambria Math" panose="02040503050406030204" pitchFamily="18" charset="0"/>
                <a:sym typeface="Wingdings" panose="05000000000000000000" pitchFamily="2" charset="2"/>
              </a:rPr>
              <a:t> </a:t>
            </a:r>
            <a:r>
              <a:rPr lang="fr-FR" sz="1600" dirty="0" smtClean="0">
                <a:solidFill>
                  <a:srgbClr val="254159"/>
                </a:solidFill>
                <a:latin typeface="Cambria Math" panose="02040503050406030204" pitchFamily="18" charset="0"/>
                <a:ea typeface="Cambria Math" panose="02040503050406030204" pitchFamily="18" charset="0"/>
              </a:rPr>
              <a:t> Et merci pour ta bonne humeur quand même, ça aurait peut-être pas été pareil si tu n’avais pas été là… :p </a:t>
            </a:r>
          </a:p>
          <a:p>
            <a:pPr algn="just"/>
            <a:r>
              <a:rPr lang="fr-FR" sz="1600" dirty="0" smtClean="0">
                <a:solidFill>
                  <a:srgbClr val="254159"/>
                </a:solidFill>
                <a:latin typeface="Cambria Math" panose="02040503050406030204" pitchFamily="18" charset="0"/>
                <a:ea typeface="Cambria Math" panose="02040503050406030204" pitchFamily="18" charset="0"/>
              </a:rPr>
              <a:t>Allez, bon anniversaire à mon Soigneur préféré ;) (Et promis je gérerais la prochaine fois qu’on fera équipe au Laser </a:t>
            </a:r>
            <a:r>
              <a:rPr lang="fr-FR" sz="1600" dirty="0" err="1" smtClean="0">
                <a:solidFill>
                  <a:srgbClr val="254159"/>
                </a:solidFill>
                <a:latin typeface="Cambria Math" panose="02040503050406030204" pitchFamily="18" charset="0"/>
                <a:ea typeface="Cambria Math" panose="02040503050406030204" pitchFamily="18" charset="0"/>
              </a:rPr>
              <a:t>game</a:t>
            </a:r>
            <a:r>
              <a:rPr lang="fr-FR" sz="1600" dirty="0" smtClean="0">
                <a:solidFill>
                  <a:srgbClr val="254159"/>
                </a:solidFill>
                <a:latin typeface="Cambria Math" panose="02040503050406030204" pitchFamily="18" charset="0"/>
                <a:ea typeface="Cambria Math" panose="02040503050406030204" pitchFamily="18" charset="0"/>
              </a:rPr>
              <a:t> !) </a:t>
            </a:r>
          </a:p>
        </p:txBody>
      </p:sp>
      <p:sp>
        <p:nvSpPr>
          <p:cNvPr id="3" name="ZoneTexte 2"/>
          <p:cNvSpPr txBox="1"/>
          <p:nvPr/>
        </p:nvSpPr>
        <p:spPr>
          <a:xfrm>
            <a:off x="10768121" y="6380749"/>
            <a:ext cx="641445" cy="338554"/>
          </a:xfrm>
          <a:prstGeom prst="rect">
            <a:avLst/>
          </a:prstGeom>
          <a:noFill/>
        </p:spPr>
        <p:txBody>
          <a:bodyPr wrap="square" rtlCol="0">
            <a:spAutoFit/>
          </a:bodyPr>
          <a:lstStyle/>
          <a:p>
            <a:r>
              <a:rPr lang="fr-FR" sz="1600" u="sng" dirty="0" err="1" smtClean="0">
                <a:solidFill>
                  <a:schemeClr val="accent1">
                    <a:lumMod val="50000"/>
                  </a:schemeClr>
                </a:solidFill>
                <a:latin typeface="Cambria Math" panose="02040503050406030204" pitchFamily="18" charset="0"/>
                <a:ea typeface="Cambria Math" panose="02040503050406030204" pitchFamily="18" charset="0"/>
              </a:rPr>
              <a:t>Emy</a:t>
            </a:r>
            <a:endParaRPr lang="fr-FR" u="sng" dirty="0">
              <a:solidFill>
                <a:schemeClr val="accent1">
                  <a:lumMod val="50000"/>
                </a:schemeClr>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802243264"/>
      </p:ext>
    </p:extLst>
  </p:cSld>
  <p:clrMapOvr>
    <a:masterClrMapping/>
  </p:clrMapOvr>
  <p:transition spd="slow" advClick="0" advTm="60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idx="1"/>
          </p:nvPr>
        </p:nvPicPr>
        <p:blipFill>
          <a:blip r:embed="rId2">
            <a:extLst>
              <a:ext uri="{28A0092B-C50C-407E-A947-70E740481C1C}">
                <a14:useLocalDpi xmlns:a14="http://schemas.microsoft.com/office/drawing/2010/main" val="0"/>
              </a:ext>
            </a:extLst>
          </a:blip>
          <a:srcRect l="9736" r="9736"/>
          <a:stretch>
            <a:fillRect/>
          </a:stretch>
        </p:blipFill>
        <p:spPr>
          <a:xfrm>
            <a:off x="0" y="0"/>
            <a:ext cx="8303741" cy="6858000"/>
          </a:xfrm>
        </p:spPr>
      </p:pic>
      <p:sp>
        <p:nvSpPr>
          <p:cNvPr id="4" name="Espace réservé du texte 3"/>
          <p:cNvSpPr>
            <a:spLocks noGrp="1"/>
          </p:cNvSpPr>
          <p:nvPr>
            <p:ph type="body" sz="half" idx="2"/>
          </p:nvPr>
        </p:nvSpPr>
        <p:spPr>
          <a:xfrm>
            <a:off x="8297839" y="559565"/>
            <a:ext cx="3784979" cy="5841243"/>
          </a:xfrm>
        </p:spPr>
        <p:txBody>
          <a:bodyPr>
            <a:noAutofit/>
          </a:bodyPr>
          <a:lstStyle/>
          <a:p>
            <a:pPr algn="just"/>
            <a:r>
              <a:rPr lang="fr-FR" sz="1800" dirty="0" smtClean="0">
                <a:latin typeface="Cambria" panose="02040503050406030204" pitchFamily="18" charset="0"/>
              </a:rPr>
              <a:t>Parce que même avec toutes les crasses que tu ma faite (même si j’ai moins pris qu'Émeline XP) tu as su parfaitement te faire pardonner avec ces </a:t>
            </a:r>
            <a:r>
              <a:rPr lang="fr-FR" sz="1800" dirty="0" err="1" smtClean="0">
                <a:latin typeface="Cambria" panose="02040503050406030204" pitchFamily="18" charset="0"/>
              </a:rPr>
              <a:t>dragibus</a:t>
            </a:r>
            <a:r>
              <a:rPr lang="fr-FR" sz="1800" dirty="0" smtClean="0">
                <a:latin typeface="Cambria" panose="02040503050406030204" pitchFamily="18" charset="0"/>
              </a:rPr>
              <a:t>!!! Mais sache que jamais je n’oublierais que tu ma voler mon super bonbon cœur et que chaque fois que j’en aurais l’occasion je te le rappellerais! Et oui il faut pas plaisanter avec les bonbons surtout les miens!!!</a:t>
            </a:r>
          </a:p>
          <a:p>
            <a:pPr algn="just"/>
            <a:r>
              <a:rPr lang="fr-FR" sz="1800" dirty="0" smtClean="0">
                <a:latin typeface="Cambria" panose="02040503050406030204" pitchFamily="18" charset="0"/>
              </a:rPr>
              <a:t>Bon sinon à part ça c’est plutôt cool de bosser avec toi, même si franchement des fois t’es un vrai boulet quand même!!! </a:t>
            </a:r>
          </a:p>
          <a:p>
            <a:pPr algn="just"/>
            <a:endParaRPr lang="fr-FR" sz="1800" dirty="0">
              <a:latin typeface="Cambria" panose="02040503050406030204" pitchFamily="18" charset="0"/>
            </a:endParaRPr>
          </a:p>
          <a:p>
            <a:pPr algn="just"/>
            <a:r>
              <a:rPr lang="fr-FR" sz="1800" dirty="0" smtClean="0">
                <a:latin typeface="Cambria" panose="02040503050406030204" pitchFamily="18" charset="0"/>
              </a:rPr>
              <a:t>Ah et au fait j’allais oubliée… T’as mangé MON bonbon!!!!! Et Joyeux Anniversaire!! ;)</a:t>
            </a:r>
            <a:endParaRPr lang="fr-FR" sz="1800" dirty="0">
              <a:latin typeface="Cambria" panose="02040503050406030204" pitchFamily="18" charset="0"/>
            </a:endParaRPr>
          </a:p>
          <a:p>
            <a:pPr algn="r"/>
            <a:endParaRPr lang="fr-FR" sz="1800" dirty="0">
              <a:latin typeface="Cambria" panose="02040503050406030204" pitchFamily="18" charset="0"/>
            </a:endParaRPr>
          </a:p>
        </p:txBody>
      </p:sp>
      <p:sp>
        <p:nvSpPr>
          <p:cNvPr id="6" name="ZoneTexte 5"/>
          <p:cNvSpPr txBox="1"/>
          <p:nvPr/>
        </p:nvSpPr>
        <p:spPr>
          <a:xfrm>
            <a:off x="10768121" y="6380749"/>
            <a:ext cx="641445" cy="369332"/>
          </a:xfrm>
          <a:prstGeom prst="rect">
            <a:avLst/>
          </a:prstGeom>
          <a:noFill/>
        </p:spPr>
        <p:txBody>
          <a:bodyPr wrap="square" rtlCol="0">
            <a:spAutoFit/>
          </a:bodyPr>
          <a:lstStyle/>
          <a:p>
            <a:r>
              <a:rPr lang="fr-FR" u="sng" dirty="0" err="1" smtClean="0">
                <a:solidFill>
                  <a:schemeClr val="accent1">
                    <a:lumMod val="50000"/>
                  </a:schemeClr>
                </a:solidFill>
                <a:latin typeface="Cambria Math" panose="02040503050406030204" pitchFamily="18" charset="0"/>
                <a:ea typeface="Cambria Math" panose="02040503050406030204" pitchFamily="18" charset="0"/>
              </a:rPr>
              <a:t>Jen</a:t>
            </a:r>
            <a:r>
              <a:rPr lang="fr-FR" sz="1600" u="sng" dirty="0" smtClean="0">
                <a:solidFill>
                  <a:schemeClr val="accent1">
                    <a:lumMod val="50000"/>
                  </a:schemeClr>
                </a:solidFill>
                <a:latin typeface="Cambria Math" panose="02040503050406030204" pitchFamily="18" charset="0"/>
                <a:ea typeface="Cambria Math" panose="02040503050406030204" pitchFamily="18" charset="0"/>
              </a:rPr>
              <a:t>’</a:t>
            </a:r>
            <a:endParaRPr lang="fr-FR" u="sng" dirty="0">
              <a:solidFill>
                <a:schemeClr val="accent1">
                  <a:lumMod val="50000"/>
                </a:schemeClr>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161661771"/>
      </p:ext>
    </p:extLst>
  </p:cSld>
  <p:clrMapOvr>
    <a:masterClrMapping/>
  </p:clrMapOvr>
  <p:transition spd="slow" advClick="0" advTm="6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1756" y="1240947"/>
            <a:ext cx="12130244" cy="4247317"/>
          </a:xfrm>
          <a:prstGeom prst="rect">
            <a:avLst/>
          </a:prstGeom>
          <a:noFill/>
        </p:spPr>
        <p:txBody>
          <a:bodyPr wrap="none" lIns="91440" tIns="45720" rIns="91440" bIns="45720">
            <a:spAutoFit/>
          </a:bodyPr>
          <a:lstStyle/>
          <a:p>
            <a:pPr algn="ctr"/>
            <a:r>
              <a:rPr lang="fr-FR" sz="5400" b="0" cap="none" spc="0" dirty="0">
                <a:ln w="0"/>
                <a:gradFill>
                  <a:gsLst>
                    <a:gs pos="21000">
                      <a:srgbClr val="53575C"/>
                    </a:gs>
                    <a:gs pos="88000">
                      <a:srgbClr val="C5C7CA"/>
                    </a:gs>
                  </a:gsLst>
                  <a:lin ang="5400000"/>
                </a:gradFill>
                <a:effectLst/>
              </a:rPr>
              <a:t>On espère que tu te rappelleras </a:t>
            </a:r>
            <a:r>
              <a:rPr lang="fr-FR" sz="5400" b="0" cap="none" spc="0" dirty="0" smtClean="0">
                <a:ln w="0"/>
                <a:gradFill>
                  <a:gsLst>
                    <a:gs pos="21000">
                      <a:srgbClr val="53575C"/>
                    </a:gs>
                    <a:gs pos="88000">
                      <a:srgbClr val="C5C7CA"/>
                    </a:gs>
                  </a:gsLst>
                  <a:lin ang="5400000"/>
                </a:gradFill>
                <a:effectLst/>
              </a:rPr>
              <a:t>de </a:t>
            </a:r>
          </a:p>
          <a:p>
            <a:pPr algn="ctr"/>
            <a:r>
              <a:rPr lang="fr-FR" sz="5400" b="0" cap="none" spc="0" dirty="0" smtClean="0">
                <a:ln w="0"/>
                <a:gradFill>
                  <a:gsLst>
                    <a:gs pos="21000">
                      <a:srgbClr val="53575C"/>
                    </a:gs>
                    <a:gs pos="88000">
                      <a:srgbClr val="C5C7CA"/>
                    </a:gs>
                  </a:gsLst>
                  <a:lin ang="5400000"/>
                </a:gradFill>
                <a:effectLst/>
              </a:rPr>
              <a:t>de </a:t>
            </a:r>
            <a:r>
              <a:rPr lang="fr-FR" sz="5400" b="0" cap="none" spc="0" dirty="0">
                <a:ln w="0"/>
                <a:gradFill>
                  <a:gsLst>
                    <a:gs pos="21000">
                      <a:srgbClr val="53575C"/>
                    </a:gs>
                    <a:gs pos="88000">
                      <a:srgbClr val="C5C7CA"/>
                    </a:gs>
                  </a:gsLst>
                  <a:lin ang="5400000"/>
                </a:gradFill>
                <a:effectLst/>
              </a:rPr>
              <a:t>tes 25 ans </a:t>
            </a:r>
            <a:r>
              <a:rPr lang="fr-FR" sz="5400" b="0" cap="none" spc="0" dirty="0" smtClean="0">
                <a:ln w="0"/>
                <a:gradFill>
                  <a:gsLst>
                    <a:gs pos="21000">
                      <a:srgbClr val="53575C"/>
                    </a:gs>
                    <a:gs pos="88000">
                      <a:srgbClr val="C5C7CA"/>
                    </a:gs>
                  </a:gsLst>
                  <a:lin ang="5400000"/>
                </a:gradFill>
                <a:effectLst/>
              </a:rPr>
              <a:t>;) on </a:t>
            </a:r>
            <a:r>
              <a:rPr lang="fr-FR" sz="5400" b="0" cap="none" spc="0" dirty="0">
                <a:ln w="0"/>
                <a:gradFill>
                  <a:gsLst>
                    <a:gs pos="21000">
                      <a:srgbClr val="53575C"/>
                    </a:gs>
                    <a:gs pos="88000">
                      <a:srgbClr val="C5C7CA"/>
                    </a:gs>
                  </a:gsLst>
                  <a:lin ang="5400000"/>
                </a:gradFill>
                <a:effectLst/>
              </a:rPr>
              <a:t>c'est bien </a:t>
            </a:r>
            <a:r>
              <a:rPr lang="fr-FR" sz="5400" b="0" cap="none" spc="0" dirty="0" smtClean="0">
                <a:ln w="0"/>
                <a:gradFill>
                  <a:gsLst>
                    <a:gs pos="21000">
                      <a:srgbClr val="53575C"/>
                    </a:gs>
                    <a:gs pos="88000">
                      <a:srgbClr val="C5C7CA"/>
                    </a:gs>
                  </a:gsLst>
                  <a:lin ang="5400000"/>
                </a:gradFill>
                <a:effectLst/>
              </a:rPr>
              <a:t>amusées</a:t>
            </a:r>
            <a:r>
              <a:rPr lang="fr-FR" sz="5400" b="0" cap="none" spc="0" dirty="0">
                <a:ln w="0"/>
                <a:gradFill>
                  <a:gsLst>
                    <a:gs pos="21000">
                      <a:srgbClr val="53575C"/>
                    </a:gs>
                    <a:gs pos="88000">
                      <a:srgbClr val="C5C7CA"/>
                    </a:gs>
                  </a:gsLst>
                  <a:lin ang="5400000"/>
                </a:gradFill>
                <a:effectLst/>
              </a:rPr>
              <a:t> </a:t>
            </a:r>
            <a:endParaRPr lang="fr-FR" sz="5400" b="0" cap="none" spc="0" dirty="0" smtClean="0">
              <a:ln w="0"/>
              <a:gradFill>
                <a:gsLst>
                  <a:gs pos="21000">
                    <a:srgbClr val="53575C"/>
                  </a:gs>
                  <a:gs pos="88000">
                    <a:srgbClr val="C5C7CA"/>
                  </a:gs>
                </a:gsLst>
                <a:lin ang="5400000"/>
              </a:gradFill>
              <a:effectLst/>
            </a:endParaRPr>
          </a:p>
          <a:p>
            <a:pPr algn="ctr"/>
            <a:r>
              <a:rPr lang="fr-FR" sz="5400" b="0" cap="none" spc="0" dirty="0" smtClean="0">
                <a:ln w="0"/>
                <a:gradFill>
                  <a:gsLst>
                    <a:gs pos="21000">
                      <a:srgbClr val="53575C"/>
                    </a:gs>
                    <a:gs pos="88000">
                      <a:srgbClr val="C5C7CA"/>
                    </a:gs>
                  </a:gsLst>
                  <a:lin ang="5400000"/>
                </a:gradFill>
                <a:effectLst/>
              </a:rPr>
              <a:t>à tout préparer </a:t>
            </a:r>
            <a:r>
              <a:rPr lang="fr-FR" sz="5400" b="0" cap="none" spc="0" dirty="0">
                <a:ln w="0"/>
                <a:gradFill>
                  <a:gsLst>
                    <a:gs pos="21000">
                      <a:srgbClr val="53575C"/>
                    </a:gs>
                    <a:gs pos="88000">
                      <a:srgbClr val="C5C7CA"/>
                    </a:gs>
                  </a:gsLst>
                  <a:lin ang="5400000"/>
                </a:gradFill>
                <a:effectLst/>
              </a:rPr>
              <a:t>en </a:t>
            </a:r>
            <a:r>
              <a:rPr lang="fr-FR" sz="5400" b="0" cap="none" spc="0" dirty="0" smtClean="0">
                <a:ln w="0"/>
                <a:gradFill>
                  <a:gsLst>
                    <a:gs pos="21000">
                      <a:srgbClr val="53575C"/>
                    </a:gs>
                    <a:gs pos="88000">
                      <a:srgbClr val="C5C7CA"/>
                    </a:gs>
                  </a:gsLst>
                  <a:lin ang="5400000"/>
                </a:gradFill>
                <a:effectLst/>
              </a:rPr>
              <a:t>tout cas </a:t>
            </a:r>
            <a:r>
              <a:rPr lang="fr-FR" sz="5400" b="0" cap="none" spc="0" dirty="0">
                <a:ln w="0"/>
                <a:gradFill>
                  <a:gsLst>
                    <a:gs pos="21000">
                      <a:srgbClr val="53575C"/>
                    </a:gs>
                    <a:gs pos="88000">
                      <a:srgbClr val="C5C7CA"/>
                    </a:gs>
                  </a:gsLst>
                  <a:lin ang="5400000"/>
                </a:gradFill>
                <a:effectLst/>
              </a:rPr>
              <a:t>et on </a:t>
            </a:r>
            <a:endParaRPr lang="fr-FR" sz="5400" b="0" cap="none" spc="0" dirty="0" smtClean="0">
              <a:ln w="0"/>
              <a:gradFill>
                <a:gsLst>
                  <a:gs pos="21000">
                    <a:srgbClr val="53575C"/>
                  </a:gs>
                  <a:gs pos="88000">
                    <a:srgbClr val="C5C7CA"/>
                  </a:gs>
                </a:gsLst>
                <a:lin ang="5400000"/>
              </a:gradFill>
              <a:effectLst/>
            </a:endParaRPr>
          </a:p>
          <a:p>
            <a:pPr algn="ctr"/>
            <a:r>
              <a:rPr lang="fr-FR" sz="5400" dirty="0" smtClean="0">
                <a:ln w="0"/>
                <a:gradFill>
                  <a:gsLst>
                    <a:gs pos="21000">
                      <a:srgbClr val="53575C"/>
                    </a:gs>
                    <a:gs pos="88000">
                      <a:srgbClr val="C5C7CA"/>
                    </a:gs>
                  </a:gsLst>
                  <a:lin ang="5400000"/>
                </a:gradFill>
              </a:rPr>
              <a:t>e</a:t>
            </a:r>
            <a:r>
              <a:rPr lang="fr-FR" sz="5400" b="0" cap="none" spc="0" dirty="0" smtClean="0">
                <a:ln w="0"/>
                <a:gradFill>
                  <a:gsLst>
                    <a:gs pos="21000">
                      <a:srgbClr val="53575C"/>
                    </a:gs>
                    <a:gs pos="88000">
                      <a:srgbClr val="C5C7CA"/>
                    </a:gs>
                  </a:gsLst>
                  <a:lin ang="5400000"/>
                </a:gradFill>
                <a:effectLst/>
              </a:rPr>
              <a:t>spère que tu aura aimé nos </a:t>
            </a:r>
          </a:p>
          <a:p>
            <a:pPr algn="ctr"/>
            <a:r>
              <a:rPr lang="fr-FR" sz="5400" b="0" cap="none" spc="0" dirty="0" smtClean="0">
                <a:ln w="0"/>
                <a:gradFill>
                  <a:gsLst>
                    <a:gs pos="21000">
                      <a:srgbClr val="53575C"/>
                    </a:gs>
                    <a:gs pos="88000">
                      <a:srgbClr val="C5C7CA"/>
                    </a:gs>
                  </a:gsLst>
                  <a:lin ang="5400000"/>
                </a:gradFill>
                <a:effectLst/>
              </a:rPr>
              <a:t>surprises :p </a:t>
            </a:r>
            <a:endParaRPr lang="fr-FR" sz="5400" b="0" cap="none" spc="0" dirty="0">
              <a:ln w="0"/>
              <a:gradFill>
                <a:gsLst>
                  <a:gs pos="21000">
                    <a:srgbClr val="53575C"/>
                  </a:gs>
                  <a:gs pos="88000">
                    <a:srgbClr val="C5C7CA"/>
                  </a:gs>
                </a:gsLst>
                <a:lin ang="5400000"/>
              </a:gradFill>
              <a:effectLst/>
            </a:endParaRPr>
          </a:p>
        </p:txBody>
      </p:sp>
      <p:pic>
        <p:nvPicPr>
          <p:cNvPr id="2" name="joyeux anniversaire - jeff panacloc.mp3">
            <a:hlinkClick r:id="" action="ppaction://media"/>
          </p:cNvPr>
          <p:cNvPicPr>
            <a:picLocks noChangeAspect="1"/>
          </p:cNvPicPr>
          <p:nvPr>
            <a:audioFile r:link="rId2"/>
            <p:extLst>
              <p:ext uri="{DAA4B4D4-6D71-4841-9C94-3DE7FCFB9230}">
                <p14:media xmlns:p14="http://schemas.microsoft.com/office/powerpoint/2010/main" r:embed="rId1">
                  <p14:fade in="750" out="750"/>
                </p14:media>
              </p:ext>
            </p:extLst>
          </p:nvPr>
        </p:nvPicPr>
        <p:blipFill>
          <a:blip r:embed="rId4"/>
          <a:stretch>
            <a:fillRect/>
          </a:stretch>
        </p:blipFill>
        <p:spPr>
          <a:xfrm>
            <a:off x="10731690" y="258171"/>
            <a:ext cx="609600" cy="609600"/>
          </a:xfrm>
          <a:prstGeom prst="rect">
            <a:avLst/>
          </a:prstGeom>
        </p:spPr>
      </p:pic>
    </p:spTree>
    <p:extLst>
      <p:ext uri="{BB962C8B-B14F-4D97-AF65-F5344CB8AC3E}">
        <p14:creationId xmlns:p14="http://schemas.microsoft.com/office/powerpoint/2010/main" val="2133571497"/>
      </p:ext>
    </p:extLst>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rot="10800000" flipV="1">
            <a:off x="8484042" y="1571223"/>
            <a:ext cx="3428913" cy="2369713"/>
          </a:xfrm>
        </p:spPr>
        <p:txBody>
          <a:bodyPr>
            <a:noAutofit/>
          </a:bodyPr>
          <a:lstStyle/>
          <a:p>
            <a:pPr algn="ctr"/>
            <a:r>
              <a:rPr lang="fr-FR" sz="2400" dirty="0" smtClean="0"/>
              <a:t/>
            </a:r>
            <a:br>
              <a:rPr lang="fr-FR" sz="2400" dirty="0" smtClean="0"/>
            </a:br>
            <a:r>
              <a:rPr lang="fr-FR" sz="2400" dirty="0"/>
              <a:t/>
            </a:r>
            <a:br>
              <a:rPr lang="fr-FR" sz="2400" dirty="0"/>
            </a:br>
            <a:r>
              <a:rPr lang="fr-FR" sz="2400" dirty="0" smtClean="0"/>
              <a:t>JOYEUX ANNIVERSAIRE !!!! </a:t>
            </a:r>
            <a:br>
              <a:rPr lang="fr-FR" sz="2400" dirty="0" smtClean="0"/>
            </a:br>
            <a:r>
              <a:rPr lang="fr-FR" sz="2400" dirty="0"/>
              <a:t/>
            </a:r>
            <a:br>
              <a:rPr lang="fr-FR" sz="2400" dirty="0"/>
            </a:br>
            <a:r>
              <a:rPr lang="fr-FR" sz="2400" dirty="0"/>
              <a:t>♥</a:t>
            </a:r>
          </a:p>
        </p:txBody>
      </p:sp>
      <p:pic>
        <p:nvPicPr>
          <p:cNvPr id="6" name="Espace réservé pour une image  5"/>
          <p:cNvPicPr>
            <a:picLocks noGrp="1" noChangeAspect="1"/>
          </p:cNvPicPr>
          <p:nvPr>
            <p:ph type="pic" idx="1"/>
          </p:nvPr>
        </p:nvPicPr>
        <p:blipFill>
          <a:blip r:embed="rId2">
            <a:extLst>
              <a:ext uri="{28A0092B-C50C-407E-A947-70E740481C1C}">
                <a14:useLocalDpi xmlns:a14="http://schemas.microsoft.com/office/drawing/2010/main" val="0"/>
              </a:ext>
            </a:extLst>
          </a:blip>
          <a:srcRect l="3551" r="3551"/>
          <a:stretch>
            <a:fillRect/>
          </a:stretch>
        </p:blipFill>
        <p:spPr/>
      </p:pic>
      <p:sp>
        <p:nvSpPr>
          <p:cNvPr id="8" name="ZoneTexte 7"/>
          <p:cNvSpPr txBox="1"/>
          <p:nvPr/>
        </p:nvSpPr>
        <p:spPr>
          <a:xfrm>
            <a:off x="9116704" y="5769735"/>
            <a:ext cx="3258899" cy="338554"/>
          </a:xfrm>
          <a:prstGeom prst="rect">
            <a:avLst/>
          </a:prstGeom>
          <a:noFill/>
        </p:spPr>
        <p:txBody>
          <a:bodyPr wrap="square" rtlCol="0">
            <a:spAutoFit/>
          </a:bodyPr>
          <a:lstStyle/>
          <a:p>
            <a:r>
              <a:rPr lang="fr-FR" sz="1600" i="1" dirty="0" smtClean="0">
                <a:latin typeface="Cambria Math" panose="02040503050406030204" pitchFamily="18" charset="0"/>
                <a:ea typeface="Cambria Math" panose="02040503050406030204" pitchFamily="18" charset="0"/>
              </a:rPr>
              <a:t>Et oui, la chanson nous éclatent !</a:t>
            </a:r>
            <a:endParaRPr lang="fr-FR" sz="12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759893252"/>
      </p:ext>
    </p:extLst>
  </p:cSld>
  <p:clrMapOvr>
    <a:masterClrMapping/>
  </p:clrMapOvr>
  <p:transition spd="slow" advClick="0" advTm="6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49014" y="1648377"/>
            <a:ext cx="9281160" cy="3520440"/>
          </a:xfrm>
        </p:spPr>
        <p:txBody>
          <a:bodyPr/>
          <a:lstStyle/>
          <a:p>
            <a:pPr algn="ctr"/>
            <a:r>
              <a:rPr lang="fr-FR" dirty="0" smtClean="0"/>
              <a:t>Parce que cette année…</a:t>
            </a:r>
            <a:endParaRPr lang="fr-FR" dirty="0"/>
          </a:p>
        </p:txBody>
      </p:sp>
      <p:sp>
        <p:nvSpPr>
          <p:cNvPr id="3" name="Sous-titre 2"/>
          <p:cNvSpPr>
            <a:spLocks noGrp="1"/>
          </p:cNvSpPr>
          <p:nvPr>
            <p:ph type="body" idx="1"/>
          </p:nvPr>
        </p:nvSpPr>
        <p:spPr>
          <a:xfrm>
            <a:off x="1753098" y="5156532"/>
            <a:ext cx="9052560" cy="1599685"/>
          </a:xfrm>
        </p:spPr>
        <p:txBody>
          <a:bodyPr>
            <a:normAutofit/>
          </a:bodyPr>
          <a:lstStyle/>
          <a:p>
            <a:pPr algn="just"/>
            <a:r>
              <a:rPr lang="fr-FR" dirty="0" smtClean="0">
                <a:latin typeface="Cambria" panose="02040503050406030204" pitchFamily="18" charset="0"/>
                <a:ea typeface="Cambria Math" panose="02040503050406030204" pitchFamily="18" charset="0"/>
              </a:rPr>
              <a:t>Il s’est passé quand même pas mal de choses, pour commencer: tu nous a rencontré et ça, c’est déjà pas trop mal, qu’importe ce que tu en dis… ☻ </a:t>
            </a:r>
            <a:endParaRPr lang="fr-FR" dirty="0">
              <a:latin typeface="Cambria" panose="02040503050406030204" pitchFamily="18" charset="0"/>
              <a:ea typeface="Cambria Math" panose="02040503050406030204" pitchFamily="18" charset="0"/>
            </a:endParaRPr>
          </a:p>
          <a:p>
            <a:pPr algn="just"/>
            <a:r>
              <a:rPr lang="fr-FR" dirty="0" smtClean="0">
                <a:latin typeface="Cambria" panose="02040503050406030204" pitchFamily="18" charset="0"/>
                <a:ea typeface="Cambria Math" panose="02040503050406030204" pitchFamily="18" charset="0"/>
              </a:rPr>
              <a:t>Mais bon, il n’y a pas que ça, et vu qu’on est sympa, on t’as fait un petit résumé de ce qui était pas mal cette année… </a:t>
            </a:r>
            <a:endParaRPr lang="fr-FR" dirty="0">
              <a:latin typeface="Cambria" panose="02040503050406030204" pitchFamily="18" charset="0"/>
              <a:ea typeface="Cambria Math" panose="02040503050406030204" pitchFamily="18"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481"/>
          <a:stretch/>
        </p:blipFill>
        <p:spPr bwMode="auto">
          <a:xfrm>
            <a:off x="5444960" y="0"/>
            <a:ext cx="2211434" cy="22657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8417858"/>
      </p:ext>
    </p:extLst>
  </p:cSld>
  <p:clrMapOvr>
    <a:masterClrMapping/>
  </p:clrMapOvr>
  <p:transition spd="slow" advClick="0" advTm="6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ysClr val="windowText" lastClr="000000"/>
                </a:solidFill>
              </a:ln>
            </a:endParaRPr>
          </a:p>
        </p:txBody>
      </p:sp>
    </p:spTree>
    <p:extLst>
      <p:ext uri="{BB962C8B-B14F-4D97-AF65-F5344CB8AC3E}">
        <p14:creationId xmlns:p14="http://schemas.microsoft.com/office/powerpoint/2010/main" val="3669747685"/>
      </p:ext>
    </p:extLst>
  </p:cSld>
  <p:clrMapOvr>
    <a:masterClrMapping/>
  </p:clrMapOvr>
  <p:transition spd="slow" advClick="0" advTm="6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19438" y="2047167"/>
            <a:ext cx="9281160" cy="1651378"/>
          </a:xfrm>
        </p:spPr>
        <p:txBody>
          <a:bodyPr/>
          <a:lstStyle/>
          <a:p>
            <a:r>
              <a:rPr lang="fr-FR" dirty="0" smtClean="0"/>
              <a:t>Pour commencer :</a:t>
            </a:r>
            <a:endParaRPr lang="fr-FR" dirty="0"/>
          </a:p>
        </p:txBody>
      </p:sp>
      <p:sp>
        <p:nvSpPr>
          <p:cNvPr id="3" name="Espace réservé du texte 2"/>
          <p:cNvSpPr>
            <a:spLocks noGrp="1"/>
          </p:cNvSpPr>
          <p:nvPr>
            <p:ph type="body" idx="1"/>
          </p:nvPr>
        </p:nvSpPr>
        <p:spPr>
          <a:xfrm>
            <a:off x="1705154" y="5274614"/>
            <a:ext cx="9052560" cy="1066800"/>
          </a:xfrm>
        </p:spPr>
        <p:txBody>
          <a:bodyPr/>
          <a:lstStyle/>
          <a:p>
            <a:pPr algn="ctr"/>
            <a:r>
              <a:rPr lang="fr-FR" dirty="0" smtClean="0">
                <a:latin typeface="Cambria" panose="02040503050406030204" pitchFamily="18" charset="0"/>
                <a:ea typeface="Cambria Math" panose="02040503050406030204" pitchFamily="18" charset="0"/>
              </a:rPr>
              <a:t>Et bien ça y est, 25 ans, on en parlait et maintenant tu y es : le quart de siècle. </a:t>
            </a:r>
          </a:p>
          <a:p>
            <a:pPr algn="ctr"/>
            <a:r>
              <a:rPr lang="fr-FR" dirty="0" smtClean="0">
                <a:latin typeface="Cambria" panose="02040503050406030204" pitchFamily="18" charset="0"/>
                <a:ea typeface="Cambria Math" panose="02040503050406030204" pitchFamily="18" charset="0"/>
              </a:rPr>
              <a:t>Et donc, aujourd’hui, c’est officiel : on va devoir te vouvoyer…</a:t>
            </a:r>
            <a:endParaRPr lang="fr-FR" dirty="0">
              <a:latin typeface="Cambria" panose="02040503050406030204" pitchFamily="18" charset="0"/>
              <a:ea typeface="Cambria Math" panose="02040503050406030204" pitchFamily="18" charset="0"/>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9724" y="5680726"/>
            <a:ext cx="1340874" cy="897704"/>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325" y="29567"/>
            <a:ext cx="2019940" cy="20790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2928793"/>
      </p:ext>
    </p:extLst>
  </p:cSld>
  <p:clrMapOvr>
    <a:masterClrMapping/>
  </p:clrMapOvr>
  <p:transition spd="slow" advClick="0" advTm="6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49640" y="0"/>
            <a:ext cx="3200400" cy="1737360"/>
          </a:xfrm>
        </p:spPr>
        <p:txBody>
          <a:bodyPr/>
          <a:lstStyle/>
          <a:p>
            <a:pPr algn="ctr"/>
            <a:r>
              <a:rPr lang="fr-FR" dirty="0" smtClean="0"/>
              <a:t>Pour poursuivre: </a:t>
            </a:r>
            <a:endParaRPr lang="fr-FR" dirty="0"/>
          </a:p>
        </p:txBody>
      </p:sp>
      <p:sp>
        <p:nvSpPr>
          <p:cNvPr id="4" name="Espace réservé du texte 3"/>
          <p:cNvSpPr>
            <a:spLocks noGrp="1"/>
          </p:cNvSpPr>
          <p:nvPr>
            <p:ph type="body" sz="half" idx="2"/>
          </p:nvPr>
        </p:nvSpPr>
        <p:spPr>
          <a:xfrm>
            <a:off x="8549640" y="2109261"/>
            <a:ext cx="3446742" cy="3554559"/>
          </a:xfrm>
          <a:noFill/>
          <a:ln>
            <a:noFill/>
          </a:ln>
        </p:spPr>
        <p:style>
          <a:lnRef idx="2">
            <a:schemeClr val="dk1"/>
          </a:lnRef>
          <a:fillRef idx="1">
            <a:schemeClr val="lt1"/>
          </a:fillRef>
          <a:effectRef idx="0">
            <a:schemeClr val="dk1"/>
          </a:effectRef>
          <a:fontRef idx="minor">
            <a:schemeClr val="dk1"/>
          </a:fontRef>
        </p:style>
        <p:txBody>
          <a:bodyPr>
            <a:normAutofit/>
          </a:bodyPr>
          <a:lstStyle/>
          <a:p>
            <a:pPr algn="just"/>
            <a:r>
              <a:rPr lang="fr-FR" sz="2000" dirty="0" smtClean="0">
                <a:latin typeface="Cambria Math" panose="02040503050406030204" pitchFamily="18" charset="0"/>
                <a:ea typeface="Cambria Math" panose="02040503050406030204" pitchFamily="18" charset="0"/>
              </a:rPr>
              <a:t>Tu as été le premier à découvrir les petits boudins. Mais aussi le premier à les aider à rencontrer le gros </a:t>
            </a:r>
            <a:r>
              <a:rPr lang="fr-FR" sz="2000" dirty="0" err="1" smtClean="0">
                <a:latin typeface="Cambria Math" panose="02040503050406030204" pitchFamily="18" charset="0"/>
                <a:ea typeface="Cambria Math" panose="02040503050406030204" pitchFamily="18" charset="0"/>
              </a:rPr>
              <a:t>Jabu</a:t>
            </a:r>
            <a:r>
              <a:rPr lang="fr-FR" sz="2000" dirty="0" smtClean="0">
                <a:latin typeface="Cambria Math" panose="02040503050406030204" pitchFamily="18" charset="0"/>
                <a:ea typeface="Cambria Math" panose="02040503050406030204" pitchFamily="18" charset="0"/>
              </a:rPr>
              <a:t> en tout sécurité… </a:t>
            </a:r>
          </a:p>
          <a:p>
            <a:pPr algn="just"/>
            <a:endParaRPr lang="fr-FR" sz="2000" dirty="0" smtClean="0">
              <a:latin typeface="Cambria Math" panose="02040503050406030204" pitchFamily="18" charset="0"/>
              <a:ea typeface="Cambria Math" panose="02040503050406030204" pitchFamily="18" charset="0"/>
            </a:endParaRPr>
          </a:p>
          <a:p>
            <a:pPr algn="just"/>
            <a:r>
              <a:rPr lang="fr-FR" sz="2000" dirty="0" smtClean="0">
                <a:latin typeface="Cambria Math" panose="02040503050406030204" pitchFamily="18" charset="0"/>
                <a:ea typeface="Cambria Math" panose="02040503050406030204" pitchFamily="18" charset="0"/>
              </a:rPr>
              <a:t>En un an, tu as eut la chance de voir ces mignonnes boules de poils gentilles et pelucheuses grandir… </a:t>
            </a:r>
            <a:endParaRPr lang="fr-FR" sz="2000" dirty="0">
              <a:latin typeface="Cambria Math" panose="02040503050406030204" pitchFamily="18" charset="0"/>
              <a:ea typeface="Cambria Math" panose="02040503050406030204" pitchFamily="18" charset="0"/>
            </a:endParaRPr>
          </a:p>
        </p:txBody>
      </p:sp>
      <p:pic>
        <p:nvPicPr>
          <p:cNvPr id="6"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27798"/>
            <a:ext cx="8291945" cy="5445456"/>
          </a:xfrm>
        </p:spPr>
      </p:pic>
    </p:spTree>
    <p:extLst>
      <p:ext uri="{BB962C8B-B14F-4D97-AF65-F5344CB8AC3E}">
        <p14:creationId xmlns:p14="http://schemas.microsoft.com/office/powerpoint/2010/main" val="1570537775"/>
      </p:ext>
    </p:extLst>
  </p:cSld>
  <p:clrMapOvr>
    <a:masterClrMapping/>
  </p:clrMapOvr>
  <p:transition spd="slow" advClick="0" advTm="6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9637" r="9637"/>
          <a:stretch>
            <a:fillRect/>
          </a:stretch>
        </p:blipFill>
        <p:spPr>
          <a:xfrm>
            <a:off x="0" y="-1"/>
            <a:ext cx="8335899" cy="6884559"/>
          </a:xfrm>
        </p:spPr>
      </p:pic>
      <p:sp>
        <p:nvSpPr>
          <p:cNvPr id="4" name="Espace réservé du texte 3"/>
          <p:cNvSpPr>
            <a:spLocks noGrp="1"/>
          </p:cNvSpPr>
          <p:nvPr>
            <p:ph type="body" sz="half" idx="2"/>
          </p:nvPr>
        </p:nvSpPr>
        <p:spPr>
          <a:xfrm>
            <a:off x="8426810" y="1557181"/>
            <a:ext cx="3642360" cy="3997458"/>
          </a:xfrm>
          <a:noFill/>
          <a:ln>
            <a:noFill/>
          </a:ln>
        </p:spPr>
        <p:style>
          <a:lnRef idx="2">
            <a:schemeClr val="accent5"/>
          </a:lnRef>
          <a:fillRef idx="1">
            <a:schemeClr val="lt1"/>
          </a:fillRef>
          <a:effectRef idx="0">
            <a:schemeClr val="accent5"/>
          </a:effectRef>
          <a:fontRef idx="minor">
            <a:schemeClr val="dk1"/>
          </a:fontRef>
        </p:style>
        <p:txBody>
          <a:bodyPr>
            <a:normAutofit/>
          </a:bodyPr>
          <a:lstStyle/>
          <a:p>
            <a:pPr algn="ctr"/>
            <a:endParaRPr lang="fr-FR" sz="1800" dirty="0" smtClean="0"/>
          </a:p>
          <a:p>
            <a:pPr algn="just"/>
            <a:r>
              <a:rPr lang="fr-FR" sz="2000" dirty="0" smtClean="0">
                <a:latin typeface="Cambria Math" panose="02040503050406030204" pitchFamily="18" charset="0"/>
                <a:ea typeface="Cambria Math" panose="02040503050406030204" pitchFamily="18" charset="0"/>
              </a:rPr>
              <a:t>… Pour devenir ces petits monstres, toujours mignons et pelucheux… </a:t>
            </a:r>
          </a:p>
          <a:p>
            <a:pPr algn="just"/>
            <a:r>
              <a:rPr lang="fr-FR" sz="2000" dirty="0" smtClean="0">
                <a:latin typeface="Cambria Math" panose="02040503050406030204" pitchFamily="18" charset="0"/>
                <a:ea typeface="Cambria Math" panose="02040503050406030204" pitchFamily="18" charset="0"/>
              </a:rPr>
              <a:t>Mais qui, maintenant, adorent patauger dans la boue et en faire voir de toutes les couleurs à leur soigneur préféré en détruisant leur enclos à grand coups de griffes et de crocs…  </a:t>
            </a:r>
          </a:p>
          <a:p>
            <a:pPr algn="just"/>
            <a:endParaRPr lang="fr-FR" sz="16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613301078"/>
      </p:ext>
    </p:extLst>
  </p:cSld>
  <p:clrMapOvr>
    <a:masterClrMapping/>
  </p:clrMapOvr>
  <p:transition spd="slow" advClick="0" advTm="6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half" idx="2"/>
          </p:nvPr>
        </p:nvSpPr>
        <p:spPr>
          <a:xfrm>
            <a:off x="8576935" y="1449718"/>
            <a:ext cx="3419447" cy="3968087"/>
          </a:xfrm>
        </p:spPr>
        <p:txBody>
          <a:bodyPr>
            <a:normAutofit/>
          </a:bodyPr>
          <a:lstStyle/>
          <a:p>
            <a:pPr algn="just"/>
            <a:r>
              <a:rPr lang="fr-FR" sz="2000" dirty="0" smtClean="0">
                <a:latin typeface="Cambria" panose="02040503050406030204" pitchFamily="18" charset="0"/>
              </a:rPr>
              <a:t>Tu as aussi put voir grandir </a:t>
            </a:r>
            <a:r>
              <a:rPr lang="fr-FR" sz="2000" dirty="0" err="1" smtClean="0">
                <a:latin typeface="Cambria" panose="02040503050406030204" pitchFamily="18" charset="0"/>
              </a:rPr>
              <a:t>Thiago</a:t>
            </a:r>
            <a:r>
              <a:rPr lang="fr-FR" sz="2000" dirty="0" smtClean="0">
                <a:latin typeface="Cambria" panose="02040503050406030204" pitchFamily="18" charset="0"/>
              </a:rPr>
              <a:t>, devenu un beau et grand ocelot grâce à toi…</a:t>
            </a:r>
          </a:p>
          <a:p>
            <a:pPr algn="just"/>
            <a:r>
              <a:rPr lang="fr-FR" sz="2000" dirty="0" smtClean="0">
                <a:latin typeface="Cambria" panose="02040503050406030204" pitchFamily="18" charset="0"/>
              </a:rPr>
              <a:t>Et lui en plus il est sage ! </a:t>
            </a:r>
          </a:p>
          <a:p>
            <a:pPr algn="just"/>
            <a:r>
              <a:rPr lang="fr-FR" sz="2000" dirty="0" smtClean="0">
                <a:latin typeface="Cambria" panose="02040503050406030204" pitchFamily="18" charset="0"/>
              </a:rPr>
              <a:t>Juste un petit peu râleur, rien de plus… </a:t>
            </a:r>
            <a:endParaRPr lang="fr-FR" sz="2000" dirty="0">
              <a:latin typeface="Cambria" panose="02040503050406030204" pitchFamily="18" charset="0"/>
            </a:endParaRPr>
          </a:p>
          <a:p>
            <a:pPr algn="just"/>
            <a:r>
              <a:rPr lang="fr-FR" sz="2000" dirty="0" smtClean="0">
                <a:latin typeface="Cambria" panose="02040503050406030204" pitchFamily="18" charset="0"/>
              </a:rPr>
              <a:t>Même si je suis sûre que quelque part il doit t’en vouloir un peu d’avoir oublié son anniversaire ;P</a:t>
            </a:r>
            <a:endParaRPr lang="fr-FR" sz="2000" dirty="0">
              <a:latin typeface="Cambria" panose="02040503050406030204" pitchFamily="18"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23"/>
            <a:ext cx="8305800" cy="6862123"/>
          </a:xfrm>
          <a:prstGeom prst="rect">
            <a:avLst/>
          </a:prstGeom>
        </p:spPr>
      </p:pic>
    </p:spTree>
    <p:extLst>
      <p:ext uri="{BB962C8B-B14F-4D97-AF65-F5344CB8AC3E}">
        <p14:creationId xmlns:p14="http://schemas.microsoft.com/office/powerpoint/2010/main" val="2010719147"/>
      </p:ext>
    </p:extLst>
  </p:cSld>
  <p:clrMapOvr>
    <a:masterClrMapping/>
  </p:clrMapOvr>
  <p:transition spd="slow" advClick="0" advTm="6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sp>
        <p:nvSpPr>
          <p:cNvPr id="8" name="Espace réservé du texte 7"/>
          <p:cNvSpPr>
            <a:spLocks noGrp="1"/>
          </p:cNvSpPr>
          <p:nvPr>
            <p:ph type="body" sz="half" idx="2"/>
          </p:nvPr>
        </p:nvSpPr>
        <p:spPr>
          <a:xfrm>
            <a:off x="8393374" y="1173708"/>
            <a:ext cx="3675796" cy="4394579"/>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algn="just"/>
            <a:r>
              <a:rPr lang="fr-FR" sz="2000" dirty="0" smtClean="0">
                <a:latin typeface="Cambria" panose="02040503050406030204" pitchFamily="18" charset="0"/>
              </a:rPr>
              <a:t>On ne peut qu’avouer, le secteur 2, c’est loin d’être le plus malheureux.</a:t>
            </a:r>
          </a:p>
          <a:p>
            <a:pPr algn="just"/>
            <a:r>
              <a:rPr lang="fr-FR" sz="2000" dirty="0" smtClean="0">
                <a:latin typeface="Cambria" panose="02040503050406030204" pitchFamily="18" charset="0"/>
              </a:rPr>
              <a:t>Tous ont la forme et des supers enrichissements intéressants!</a:t>
            </a:r>
          </a:p>
          <a:p>
            <a:pPr algn="just"/>
            <a:r>
              <a:rPr lang="fr-FR" sz="1800" i="1" dirty="0" smtClean="0">
                <a:latin typeface="Cambria" panose="02040503050406030204" pitchFamily="18" charset="0"/>
              </a:rPr>
              <a:t>(T’as quand même réussi à intéresser les guépards à quelque chose !) …</a:t>
            </a:r>
          </a:p>
          <a:p>
            <a:pPr algn="just"/>
            <a:endParaRPr lang="fr-FR" sz="2000" dirty="0">
              <a:latin typeface="Cambria" panose="02040503050406030204" pitchFamily="18" charset="0"/>
            </a:endParaRPr>
          </a:p>
          <a:p>
            <a:pPr algn="just"/>
            <a:r>
              <a:rPr lang="fr-FR" sz="2000" dirty="0" smtClean="0">
                <a:latin typeface="Cambria" panose="02040503050406030204" pitchFamily="18" charset="0"/>
              </a:rPr>
              <a:t>Et surtout, ils ont la chance d’avoir les plus beaux carrés de copeaux de tout le zoo! </a:t>
            </a:r>
            <a:endParaRPr lang="fr-FR" sz="2000" dirty="0">
              <a:latin typeface="Cambria" panose="02040503050406030204" pitchFamily="18" charset="0"/>
            </a:endParaRPr>
          </a:p>
        </p:txBody>
      </p:sp>
      <p:pic>
        <p:nvPicPr>
          <p:cNvPr id="6" name="Espace réservé pour une image  5"/>
          <p:cNvPicPr>
            <a:picLocks noGrp="1" noChangeAspect="1"/>
          </p:cNvPicPr>
          <p:nvPr>
            <p:ph type="pic" idx="1"/>
          </p:nvPr>
        </p:nvPicPr>
        <p:blipFill>
          <a:blip r:embed="rId3">
            <a:extLst>
              <a:ext uri="{28A0092B-C50C-407E-A947-70E740481C1C}">
                <a14:useLocalDpi xmlns:a14="http://schemas.microsoft.com/office/drawing/2010/main" val="0"/>
              </a:ext>
            </a:extLst>
          </a:blip>
          <a:srcRect l="7960" r="7960"/>
          <a:stretch>
            <a:fillRect/>
          </a:stretch>
        </p:blipFill>
        <p:spPr/>
      </p:pic>
    </p:spTree>
    <p:extLst>
      <p:ext uri="{BB962C8B-B14F-4D97-AF65-F5344CB8AC3E}">
        <p14:creationId xmlns:p14="http://schemas.microsoft.com/office/powerpoint/2010/main" val="2881131630"/>
      </p:ext>
    </p:extLst>
  </p:cSld>
  <p:clrMapOvr>
    <a:masterClrMapping/>
  </p:clrMapOvr>
  <p:transition spd="slow" advClick="0" advTm="6000">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ype de bois">
  <a:themeElements>
    <a:clrScheme name="Type de bois">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Type de bois">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ype de bois">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Wood Type" id="{7ACABC62-BF99-48CF-A9DC-4DB89C7B13DC}" vid="{C6AE0645-98FF-411B-B0E9-59ABD78A0CC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TM03090434[[fn=Type de bois]]</Template>
  <TotalTime>11931</TotalTime>
  <Words>1361</Words>
  <Application>Microsoft Office PowerPoint</Application>
  <PresentationFormat>Personnalisé</PresentationFormat>
  <Paragraphs>157</Paragraphs>
  <Slides>40</Slides>
  <Notes>21</Notes>
  <HiddenSlides>0</HiddenSlides>
  <MMClips>4</MMClips>
  <ScaleCrop>false</ScaleCrop>
  <HeadingPairs>
    <vt:vector size="4" baseType="variant">
      <vt:variant>
        <vt:lpstr>Thème</vt:lpstr>
      </vt:variant>
      <vt:variant>
        <vt:i4>1</vt:i4>
      </vt:variant>
      <vt:variant>
        <vt:lpstr>Titres des diapositives</vt:lpstr>
      </vt:variant>
      <vt:variant>
        <vt:i4>40</vt:i4>
      </vt:variant>
    </vt:vector>
  </HeadingPairs>
  <TitlesOfParts>
    <vt:vector size="41" baseType="lpstr">
      <vt:lpstr>Type de bois</vt:lpstr>
      <vt:lpstr>Présentation PowerPoint</vt:lpstr>
      <vt:lpstr>Petite surprise… </vt:lpstr>
      <vt:lpstr>JOYEUX ANNIVERSAIRE !!!</vt:lpstr>
      <vt:lpstr>Parce que cette année…</vt:lpstr>
      <vt:lpstr>Pour commencer :</vt:lpstr>
      <vt:lpstr>Pour poursuivre: </vt:lpstr>
      <vt:lpstr>Présentation PowerPoint</vt:lpstr>
      <vt:lpstr>Présentation PowerPoint</vt:lpstr>
      <vt:lpstr> </vt:lpstr>
      <vt:lpstr> </vt:lpstr>
      <vt:lpstr>Présentation PowerPoint</vt:lpstr>
      <vt:lpstr> </vt:lpstr>
      <vt:lpstr>Présentation PowerPoint</vt:lpstr>
      <vt:lpstr> </vt:lpstr>
      <vt:lpstr>Présentation PowerPoint</vt:lpstr>
      <vt:lpstr>Présentation PowerPoint</vt:lpstr>
      <vt:lpstr>Présentation PowerPoint</vt:lpstr>
      <vt:lpstr> </vt:lpstr>
      <vt:lpstr> </vt:lpstr>
      <vt:lpstr>Présentation PowerPoint</vt:lpstr>
      <vt:lpstr> </vt:lpstr>
      <vt:lpstr> </vt:lpstr>
      <vt:lpstr>Présentation PowerPoint</vt:lpstr>
      <vt:lpstr> </vt:lpstr>
      <vt:lpstr> </vt:lpstr>
      <vt:lpstr> </vt:lpstr>
      <vt:lpstr>Présentation PowerPoint</vt:lpstr>
      <vt:lpstr>Par contre…</vt:lpstr>
      <vt:lpstr>Les sas…</vt:lpstr>
      <vt:lpstr>Au laser game… </vt:lpstr>
      <vt:lpstr>Niveau Bowling…</vt:lpstr>
      <vt:lpstr>Présentation PowerPoint</vt:lpstr>
      <vt:lpstr>Et en un an… </vt:lpstr>
      <vt:lpstr>Et finalement…</vt:lpstr>
      <vt:lpstr>Mais il y a des choses que l’on oubliera jamais…</vt:lpstr>
      <vt:lpstr>Mais malgré tout…</vt:lpstr>
      <vt:lpstr>Présentation PowerPoint</vt:lpstr>
      <vt:lpstr>Présentation PowerPoint</vt:lpstr>
      <vt:lpstr>  JOYEUX ANNIVERSAIRE !!!!   ♥</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Petite surprise…</dc:title>
  <dc:creator>Emy Sinoquet</dc:creator>
  <cp:lastModifiedBy>Jennifer</cp:lastModifiedBy>
  <cp:revision>121</cp:revision>
  <dcterms:created xsi:type="dcterms:W3CDTF">2015-02-20T22:22:58Z</dcterms:created>
  <dcterms:modified xsi:type="dcterms:W3CDTF">2015-05-07T11:07:51Z</dcterms:modified>
</cp:coreProperties>
</file>