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97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9E944-8277-4436-AF51-5EAFCC25AFBE}" type="datetimeFigureOut">
              <a:rPr lang="fr-FR" smtClean="0"/>
              <a:pPr/>
              <a:t>24/03/2015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350C0-84E9-43CE-861A-7C55DB01EA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IMGP4905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15416"/>
            <a:ext cx="9144000" cy="74168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073008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fr-FR" sz="4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jardin des </a:t>
            </a:r>
            <a:r>
              <a:rPr lang="fr-FR" sz="4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Fleurs</a:t>
            </a:r>
            <a:r>
              <a:rPr lang="fr-FR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 </a:t>
            </a:r>
            <a:r>
              <a:rPr lang="fr-FR" sz="4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et Epices </a:t>
            </a:r>
          </a:p>
          <a:p>
            <a:pPr algn="ctr"/>
            <a:r>
              <a:rPr lang="fr-FR" sz="4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à La Réunion </a:t>
            </a:r>
            <a:endParaRPr lang="fr-FR" sz="4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90692" y="2967335"/>
            <a:ext cx="362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ld English Text MT" pitchFamily="66" charset="0"/>
              </a:rPr>
              <a:t> </a:t>
            </a:r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  <p:sndAc>
      <p:stSnd>
        <p:snd r:embed="rId2" name="BrunuhVille --- Rebirt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06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07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52536" y="0"/>
            <a:ext cx="9396536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0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09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0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559463" y="5661248"/>
            <a:ext cx="30989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Old English Text MT" pitchFamily="66" charset="0"/>
              </a:rPr>
              <a:t> Bananes </a:t>
            </a:r>
            <a:endParaRPr lang="fr-FR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1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0" y="5517232"/>
            <a:ext cx="4151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Old English Text MT" pitchFamily="66" charset="0"/>
              </a:rPr>
              <a:t>Bec d’oiseau </a:t>
            </a:r>
            <a:endParaRPr lang="fr-FR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Old English Text MT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90697" y="2967335"/>
            <a:ext cx="3625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Old English Text MT" pitchFamily="66" charset="0"/>
              </a:rPr>
              <a:t> 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2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3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4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5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7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19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1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2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4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5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6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432278" y="260648"/>
            <a:ext cx="27815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Old English Text MT" pitchFamily="66" charset="0"/>
              </a:rPr>
              <a:t>Jacquier 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7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-31259" y="404664"/>
            <a:ext cx="38395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Old English Text MT" pitchFamily="66" charset="0"/>
              </a:rPr>
              <a:t>  </a:t>
            </a:r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Old English Text MT" pitchFamily="66" charset="0"/>
              </a:rPr>
              <a:t>Anthurium </a:t>
            </a:r>
            <a:endParaRPr lang="fr-FR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30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29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0" y="5589240"/>
            <a:ext cx="3017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</a:t>
            </a:r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Old English Text MT" pitchFamily="66" charset="0"/>
              </a:rPr>
              <a:t>Palmier 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P4932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7101408"/>
          </a:xfrm>
        </p:spPr>
      </p:pic>
      <p:sp>
        <p:nvSpPr>
          <p:cNvPr id="5" name="Rectangle 4"/>
          <p:cNvSpPr/>
          <p:nvPr/>
        </p:nvSpPr>
        <p:spPr>
          <a:xfrm>
            <a:off x="0" y="5661248"/>
            <a:ext cx="3376245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ld English Text MT" pitchFamily="66" charset="0"/>
              </a:rPr>
              <a:t>BY </a:t>
            </a:r>
            <a:r>
              <a:rPr lang="fr-FR" sz="54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ld English Text MT" pitchFamily="66" charset="0"/>
              </a:rPr>
              <a:t>Niky</a:t>
            </a:r>
            <a:r>
              <a:rPr lang="fr-FR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ld English Text MT" pitchFamily="66" charset="0"/>
              </a:rPr>
              <a:t> </a:t>
            </a:r>
            <a:endParaRPr lang="fr-FR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6341" y="2967335"/>
            <a:ext cx="671132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 BLANCA" pitchFamily="2" charset="0"/>
              </a:rPr>
              <a:t> </a:t>
            </a:r>
            <a:r>
              <a:rPr lang="fr-FR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 BLANCA" pitchFamily="2" charset="0"/>
              </a:rPr>
              <a:t>  </a:t>
            </a:r>
          </a:p>
          <a:p>
            <a:pPr algn="ctr"/>
            <a:endParaRPr lang="fr-FR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 BLANCA" pitchFamily="2" charset="0"/>
            </a:endParaRPr>
          </a:p>
          <a:p>
            <a:pPr algn="ctr"/>
            <a:r>
              <a:rPr lang="fr-FR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 BLANCA" pitchFamily="2" charset="0"/>
              </a:rPr>
              <a:t> </a:t>
            </a:r>
            <a:endParaRPr lang="fr-FR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 BLANCA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83968" y="6021288"/>
            <a:ext cx="50685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 BLANCA" pitchFamily="2" charset="0"/>
              </a:rPr>
              <a:t>avec mes photos</a:t>
            </a:r>
            <a:endParaRPr lang="fr-FR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 BLANCA" pitchFamily="2" charset="0"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29</Words>
  <Application>Microsoft Office PowerPoint</Application>
  <PresentationFormat>Affichage à l'écran (4:3)</PresentationFormat>
  <Paragraphs>14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nicole rondot</dc:creator>
  <cp:lastModifiedBy>nicole rondot</cp:lastModifiedBy>
  <cp:revision>12</cp:revision>
  <dcterms:created xsi:type="dcterms:W3CDTF">2015-03-22T14:35:19Z</dcterms:created>
  <dcterms:modified xsi:type="dcterms:W3CDTF">2015-03-24T11:27:32Z</dcterms:modified>
</cp:coreProperties>
</file>