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63" r:id="rId2"/>
    <p:sldId id="315" r:id="rId3"/>
    <p:sldId id="340" r:id="rId4"/>
    <p:sldId id="316" r:id="rId5"/>
    <p:sldId id="336" r:id="rId6"/>
    <p:sldId id="317" r:id="rId7"/>
    <p:sldId id="348" r:id="rId8"/>
    <p:sldId id="318" r:id="rId9"/>
    <p:sldId id="349" r:id="rId10"/>
    <p:sldId id="319" r:id="rId11"/>
    <p:sldId id="350" r:id="rId12"/>
    <p:sldId id="320" r:id="rId13"/>
    <p:sldId id="351" r:id="rId14"/>
    <p:sldId id="321" r:id="rId15"/>
    <p:sldId id="352" r:id="rId16"/>
    <p:sldId id="322" r:id="rId17"/>
    <p:sldId id="353" r:id="rId18"/>
    <p:sldId id="323" r:id="rId19"/>
    <p:sldId id="354" r:id="rId20"/>
    <p:sldId id="324" r:id="rId21"/>
    <p:sldId id="325" r:id="rId22"/>
    <p:sldId id="328" r:id="rId23"/>
  </p:sldIdLst>
  <p:sldSz cx="12192000" cy="6858000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Monotype Corsiva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k00c0nUoezCgJrPZ5GidA==" hashData="O3mmlZQ+Mkh0nsIfu7TmagNvsvE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33"/>
    <a:srgbClr val="FFFF00"/>
    <a:srgbClr val="339933"/>
    <a:srgbClr val="FF9966"/>
    <a:srgbClr val="0099CC"/>
    <a:srgbClr val="9999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3" autoAdjust="0"/>
    <p:restoredTop sz="96756" autoAdjust="0"/>
  </p:normalViewPr>
  <p:slideViewPr>
    <p:cSldViewPr>
      <p:cViewPr varScale="1">
        <p:scale>
          <a:sx n="86" d="100"/>
          <a:sy n="86" d="100"/>
        </p:scale>
        <p:origin x="422" y="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8B910D-8CF1-4D9F-8761-113386E6A5C5}" type="datetimeFigureOut">
              <a:rPr lang="fr-CH"/>
              <a:pPr>
                <a:defRPr/>
              </a:pPr>
              <a:t>25.04.2014</a:t>
            </a:fld>
            <a:endParaRPr lang="fr-CH"/>
          </a:p>
        </p:txBody>
      </p:sp>
      <p:sp>
        <p:nvSpPr>
          <p:cNvPr id="491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155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H" noProof="0" smtClean="0"/>
              <a:t>Cliquez pour modifier les styles du texte du masque</a:t>
            </a:r>
          </a:p>
          <a:p>
            <a:pPr lvl="1"/>
            <a:r>
              <a:rPr lang="fr-CH" noProof="0" smtClean="0"/>
              <a:t>Deuxième niveau</a:t>
            </a:r>
          </a:p>
          <a:p>
            <a:pPr lvl="2"/>
            <a:r>
              <a:rPr lang="fr-CH" noProof="0" smtClean="0"/>
              <a:t>Troisième niveau</a:t>
            </a:r>
          </a:p>
          <a:p>
            <a:pPr lvl="3"/>
            <a:r>
              <a:rPr lang="fr-CH" noProof="0" smtClean="0"/>
              <a:t>Quatrième niveau</a:t>
            </a:r>
          </a:p>
          <a:p>
            <a:pPr lvl="4"/>
            <a:r>
              <a:rPr lang="fr-CH" noProof="0" smtClean="0"/>
              <a:t>Cinquième niveau</a:t>
            </a:r>
          </a:p>
        </p:txBody>
      </p:sp>
      <p:sp>
        <p:nvSpPr>
          <p:cNvPr id="15155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CH"/>
          </a:p>
        </p:txBody>
      </p:sp>
      <p:sp>
        <p:nvSpPr>
          <p:cNvPr id="15155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F40BF29B-91D8-4335-820E-2D03F7211EA3}" type="slidenum">
              <a:rPr lang="fr-CH"/>
              <a:pPr>
                <a:defRPr/>
              </a:pPr>
              <a:t>‹N°›</a:t>
            </a:fld>
            <a:endParaRPr lang="fr-CH"/>
          </a:p>
        </p:txBody>
      </p:sp>
    </p:spTree>
    <p:extLst>
      <p:ext uri="{BB962C8B-B14F-4D97-AF65-F5344CB8AC3E}">
        <p14:creationId xmlns:p14="http://schemas.microsoft.com/office/powerpoint/2010/main" val="351046738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fr-CH" smtClean="0"/>
          </a:p>
        </p:txBody>
      </p:sp>
      <p:sp>
        <p:nvSpPr>
          <p:cNvPr id="50180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Monotype Corsiva" pitchFamily="66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Monotype Corsiva" pitchFamily="66" charset="0"/>
              </a:defRPr>
            </a:lvl9pPr>
          </a:lstStyle>
          <a:p>
            <a:pPr eaLnBrk="1" hangingPunct="1"/>
            <a:fld id="{A8F2BE44-10BF-4F38-AD8F-853B14AF7EAA}" type="slidenum">
              <a:rPr lang="fr-CH" sz="1200" smtClean="0"/>
              <a:pPr eaLnBrk="1" hangingPunct="1"/>
              <a:t>2</a:t>
            </a:fld>
            <a:endParaRPr lang="fr-CH" sz="1200" smtClean="0"/>
          </a:p>
        </p:txBody>
      </p:sp>
    </p:spTree>
    <p:extLst>
      <p:ext uri="{BB962C8B-B14F-4D97-AF65-F5344CB8AC3E}">
        <p14:creationId xmlns:p14="http://schemas.microsoft.com/office/powerpoint/2010/main" val="13404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1E7CCA-9A78-4099-B6A7-9DCE40878407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668067337"/>
      </p:ext>
    </p:extLst>
  </p:cSld>
  <p:clrMapOvr>
    <a:masterClrMapping/>
  </p:clrMapOvr>
  <p:transition spd="slow" advTm="6000"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CA85E1-D5F7-42E5-8B75-14276F89C4F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49495519"/>
      </p:ext>
    </p:extLst>
  </p:cSld>
  <p:clrMapOvr>
    <a:masterClrMapping/>
  </p:clrMapOvr>
  <p:transition spd="slow" advTm="6000"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6C0B96-4A9C-4E48-A3D7-68BD52C2B6A6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258649408"/>
      </p:ext>
    </p:extLst>
  </p:cSld>
  <p:clrMapOvr>
    <a:masterClrMapping/>
  </p:clrMapOvr>
  <p:transition spd="slow" advTm="6000"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97C96-49F9-4677-9B3D-C8668F45B48C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4028578938"/>
      </p:ext>
    </p:extLst>
  </p:cSld>
  <p:clrMapOvr>
    <a:masterClrMapping/>
  </p:clrMapOvr>
  <p:transition spd="slow" advTm="6000"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58BACE-8181-43C2-9319-709D200F6539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5383281"/>
      </p:ext>
    </p:extLst>
  </p:cSld>
  <p:clrMapOvr>
    <a:masterClrMapping/>
  </p:clrMapOvr>
  <p:transition spd="slow" advTm="6000"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B2855-925B-4A41-87E8-63EFC3FBBE4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42282169"/>
      </p:ext>
    </p:extLst>
  </p:cSld>
  <p:clrMapOvr>
    <a:masterClrMapping/>
  </p:clrMapOvr>
  <p:transition spd="slow" advTm="6000"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7D5CC4-7675-46F7-97E5-53CCFF3EC10A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28556652"/>
      </p:ext>
    </p:extLst>
  </p:cSld>
  <p:clrMapOvr>
    <a:masterClrMapping/>
  </p:clrMapOvr>
  <p:transition spd="slow" advTm="6000"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27F17-028B-4A50-A98B-4041EDED704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06240592"/>
      </p:ext>
    </p:extLst>
  </p:cSld>
  <p:clrMapOvr>
    <a:masterClrMapping/>
  </p:clrMapOvr>
  <p:transition spd="slow" advTm="6000"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6BB71D-3E26-47F7-AFA3-E943A0481D20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30475969"/>
      </p:ext>
    </p:extLst>
  </p:cSld>
  <p:clrMapOvr>
    <a:masterClrMapping/>
  </p:clrMapOvr>
  <p:transition spd="slow" advTm="6000"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98E4B-3785-4F22-AB4C-7F590B4E4D0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96455545"/>
      </p:ext>
    </p:extLst>
  </p:cSld>
  <p:clrMapOvr>
    <a:masterClrMapping/>
  </p:clrMapOvr>
  <p:transition spd="slow" advTm="6000"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3670C-92BE-4CC6-BD6E-EA728DE98892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16321557"/>
      </p:ext>
    </p:extLst>
  </p:cSld>
  <p:clrMapOvr>
    <a:masterClrMapping/>
  </p:clrMapOvr>
  <p:transition spd="slow" advTm="6000"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9AD2E1A0-5432-484B-AC75-B735ABAA5E54}" type="slidenum">
              <a:rPr lang="fr-CA"/>
              <a:pPr>
                <a:defRPr/>
              </a:pPr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4" r:id="rId1"/>
    <p:sldLayoutId id="2147483915" r:id="rId2"/>
    <p:sldLayoutId id="2147483916" r:id="rId3"/>
    <p:sldLayoutId id="2147483917" r:id="rId4"/>
    <p:sldLayoutId id="2147483918" r:id="rId5"/>
    <p:sldLayoutId id="2147483919" r:id="rId6"/>
    <p:sldLayoutId id="2147483920" r:id="rId7"/>
    <p:sldLayoutId id="2147483921" r:id="rId8"/>
    <p:sldLayoutId id="2147483922" r:id="rId9"/>
    <p:sldLayoutId id="2147483923" r:id="rId10"/>
    <p:sldLayoutId id="2147483924" r:id="rId11"/>
  </p:sldLayoutIdLst>
  <p:transition spd="slow" advTm="8000">
    <p:fade thruBlk="1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ggocmoi.wordpress.com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800x600_adidas_originals_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16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549275"/>
            <a:ext cx="8208963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17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981076"/>
            <a:ext cx="74390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18" descr="galerie-membre,fleur-muguet,mugue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981076"/>
            <a:ext cx="7439025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1" name="Rectangle 19"/>
          <p:cNvSpPr>
            <a:spLocks noChangeArrowheads="1"/>
          </p:cNvSpPr>
          <p:nvPr/>
        </p:nvSpPr>
        <p:spPr bwMode="auto">
          <a:xfrm>
            <a:off x="2711339" y="1268760"/>
            <a:ext cx="684076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66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 </a:t>
            </a:r>
            <a:r>
              <a:rPr lang="fr-CH" sz="66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Muguet </a:t>
            </a:r>
            <a:r>
              <a:rPr lang="fr-CH" sz="44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 </a:t>
            </a: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1</a:t>
            </a:r>
            <a:r>
              <a:rPr lang="fr-CH" sz="4400" baseline="30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er</a:t>
            </a: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fr-CH" sz="4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mai</a:t>
            </a:r>
            <a:endParaRPr lang="fr-CH" sz="44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3332" name="Rectangle 20"/>
          <p:cNvSpPr>
            <a:spLocks noChangeArrowheads="1"/>
          </p:cNvSpPr>
          <p:nvPr/>
        </p:nvSpPr>
        <p:spPr bwMode="auto">
          <a:xfrm>
            <a:off x="4187825" y="3010035"/>
            <a:ext cx="381635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Présenté par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... Ggo ...</a:t>
            </a:r>
          </a:p>
        </p:txBody>
      </p:sp>
      <p:sp>
        <p:nvSpPr>
          <p:cNvPr id="13333" name="Rectangle 21"/>
          <p:cNvSpPr>
            <a:spLocks noChangeArrowheads="1"/>
          </p:cNvSpPr>
          <p:nvPr/>
        </p:nvSpPr>
        <p:spPr bwMode="auto">
          <a:xfrm>
            <a:off x="3863975" y="5084764"/>
            <a:ext cx="45354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Automatique et musical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8000">
        <p:fade/>
        <p:sndAc>
          <p:stSnd loop="1">
            <p:snd r:embed="rId2" name="Band of Horses - The Funeral.wav"/>
          </p:stSnd>
        </p:sndAc>
      </p:transition>
    </mc:Choice>
    <mc:Fallback xmlns="">
      <p:transition spd="med" advTm="8000">
        <p:fade/>
        <p:sndAc>
          <p:stSnd loop="1">
            <p:snd r:embed="rId5" name="Band of Horses - The Funer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33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3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31" grpId="0"/>
      <p:bldP spid="13332" grpId="0"/>
      <p:bldP spid="1333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956" name="Picture 4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7" name="Picture 5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8" name="Picture 6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5959" name="Picture 7" descr="image_72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59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25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25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25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6996" y="-1611439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8175" y="4572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457200"/>
            <a:ext cx="74882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63862" y="1268760"/>
            <a:ext cx="62642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En ce jour de 1er mai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souhaite que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 bonheur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80" name="Picture 4" descr="muguet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76250"/>
            <a:ext cx="8135938" cy="5886450"/>
          </a:xfrm>
          <a:prstGeom prst="rect">
            <a:avLst/>
          </a:prstGeom>
          <a:noFill/>
          <a:ln w="57150" cmpd="thickThin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6981" name="Picture 5" descr="muguet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3" y="836614"/>
            <a:ext cx="7092950" cy="5132387"/>
          </a:xfrm>
          <a:prstGeom prst="rect">
            <a:avLst/>
          </a:prstGeom>
          <a:noFill/>
          <a:ln w="57150" cmpd="thickThin">
            <a:solidFill>
              <a:srgbClr val="33996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126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9593" y="-1611315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4572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7600" y="457200"/>
            <a:ext cx="74882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97892" y="1770925"/>
            <a:ext cx="626427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délicat brin de muguet</a:t>
            </a:r>
          </a:p>
          <a:p>
            <a:pPr algn="ctr">
              <a:defRPr/>
            </a:pPr>
            <a:r>
              <a:rPr lang="fr-FR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Allergique au printemps</a:t>
            </a:r>
          </a:p>
          <a:p>
            <a:pPr algn="ctr">
              <a:defRPr/>
            </a:pPr>
            <a:r>
              <a:rPr lang="fr-FR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 mettait à tousser</a:t>
            </a:r>
          </a:p>
          <a:p>
            <a:pPr algn="ctr">
              <a:defRPr/>
            </a:pPr>
            <a:r>
              <a:rPr lang="fr-FR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Du premier mai</a:t>
            </a:r>
          </a:p>
          <a:p>
            <a:pPr algn="ctr">
              <a:defRPr/>
            </a:pPr>
            <a:r>
              <a:rPr lang="fr-FR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je ne sais quand !</a:t>
            </a:r>
            <a:endParaRPr lang="fr-CH" sz="40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004" name="Picture 4" descr="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8005" name="Picture 5" descr="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1" y="836613"/>
            <a:ext cx="7243763" cy="5186362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8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28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63862" y="1770925"/>
            <a:ext cx="6264275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chaque éternuement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Ses clochettes semaient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D’odorants tintements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Qui donnaient aux passants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 sourire discret ...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8" name="Picture 4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9" y="476250"/>
            <a:ext cx="8353425" cy="597693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29" name="Picture 5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836613"/>
            <a:ext cx="7348537" cy="52578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9030" name="Picture 6" descr="muguet_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836613"/>
            <a:ext cx="7348537" cy="52578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29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09889" y="1833271"/>
            <a:ext cx="62642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rêves 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n'en plus finir</a:t>
            </a:r>
          </a:p>
          <a:p>
            <a:pPr algn="ctr">
              <a:defRPr/>
            </a:pPr>
            <a:r>
              <a:rPr lang="fr-CH" sz="48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l'envie d'en réaliser quelques uns.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1" y="404813"/>
            <a:ext cx="8208963" cy="59753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3" name="Picture 5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219950" cy="52562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0054" name="Picture 6" descr="tob0jsr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219950" cy="52562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0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130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130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09094" y="2386479"/>
            <a:ext cx="62642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d'aimer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 qu'il faut aimer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d'oublier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qu'il faut oublier.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6" name="Picture 4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4813"/>
            <a:ext cx="8424862" cy="59880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077" name="Picture 5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765176"/>
            <a:ext cx="7413625" cy="52689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1078" name="Picture 6" descr="muguetblog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765176"/>
            <a:ext cx="7413625" cy="52689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1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131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131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63862" y="1052736"/>
            <a:ext cx="62642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passions.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des silences.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101" name="Picture 5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188" y="404813"/>
            <a:ext cx="8064500" cy="60071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2" name="Picture 6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765175"/>
            <a:ext cx="7050087" cy="52514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2103" name="Picture 7" descr="y1py7prk4hFhBtWvQX50a2ejVAMzPwskFF--lgltTRNx80AtZfaO0jAWCAUjgEWYIq0BEr3L9-AD1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0014" y="765175"/>
            <a:ext cx="7050087" cy="52514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2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32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132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63862" y="908720"/>
            <a:ext cx="6264275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 chants d’oiseaux 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réveil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Et des rires d'enfants.</a:t>
            </a:r>
          </a:p>
        </p:txBody>
      </p:sp>
    </p:spTree>
  </p:cSld>
  <p:clrMapOvr>
    <a:masterClrMapping/>
  </p:clrMapOvr>
  <p:transition spd="med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4" name="Picture 4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404814"/>
            <a:ext cx="8424862" cy="600392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25" name="Picture 5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765175"/>
            <a:ext cx="7362825" cy="52466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26" name="Picture 6" descr="bonheur-tous-2444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4" y="765175"/>
            <a:ext cx="7362825" cy="52466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3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5000"/>
                                        <p:tgtEl>
                                          <p:spTgt spid="133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5000"/>
                                        <p:tgtEl>
                                          <p:spTgt spid="133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063552" y="1988840"/>
            <a:ext cx="8064895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résister </a:t>
            </a:r>
            <a:endParaRPr lang="fr-CH" sz="4000" dirty="0" smtClean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À 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l'enlisement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,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À L'indifférence,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Aux vertus négatives </a:t>
            </a:r>
            <a:r>
              <a:rPr lang="fr-CH" sz="4000" dirty="0" smtClean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</a:t>
            </a: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notre époque.</a:t>
            </a:r>
          </a:p>
        </p:txBody>
      </p:sp>
    </p:spTree>
  </p:cSld>
  <p:clrMapOvr>
    <a:masterClrMapping/>
  </p:clrMapOvr>
  <p:transition spd="med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148" name="Picture 4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76250"/>
            <a:ext cx="8135938" cy="590550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149" name="Picture 5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836614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4150" name="Picture 6" descr="brin%20mugu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836614"/>
            <a:ext cx="7194550" cy="5222875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13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20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465" y="-1611316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8483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764" y="457200"/>
            <a:ext cx="59769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8484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114" y="457200"/>
            <a:ext cx="7488237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485" name="Rectangle 5"/>
          <p:cNvSpPr>
            <a:spLocks noChangeArrowheads="1"/>
          </p:cNvSpPr>
          <p:nvPr/>
        </p:nvSpPr>
        <p:spPr bwMode="auto">
          <a:xfrm>
            <a:off x="2963862" y="908720"/>
            <a:ext cx="626427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 vous souhaite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Surtout d'être vous.</a:t>
            </a:r>
          </a:p>
        </p:txBody>
      </p:sp>
    </p:spTree>
  </p:cSld>
  <p:clrMapOvr>
    <a:masterClrMapping/>
  </p:clrMapOvr>
  <p:transition spd="med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48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48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0"/>
                                        <p:tgtEl>
                                          <p:spTgt spid="148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04814"/>
            <a:ext cx="8135938" cy="5983287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3" name="Picture 5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112000" cy="52308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5174" name="Picture 6" descr="muguet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765176"/>
            <a:ext cx="7112000" cy="5230813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5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135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5000"/>
                                        <p:tgtEl>
                                          <p:spTgt spid="135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404814"/>
            <a:ext cx="8128000" cy="5976937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7" name="Picture 5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9" y="765175"/>
            <a:ext cx="7100887" cy="52212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6198" name="Picture 6" descr="Muguet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9" y="765175"/>
            <a:ext cx="7100887" cy="5221288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14:vortex dir="r"/>
      </p:transition>
    </mc:Choice>
    <mc:Fallback xmlns=""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36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6" name="Picture 2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282" y="-1598737"/>
            <a:ext cx="9540875" cy="993616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9267" name="Picture 3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0" y="469900"/>
            <a:ext cx="5976938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9268" name="Picture 4" descr="muguet-a-kerkalou-080427_12093186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525" y="469900"/>
            <a:ext cx="7416800" cy="5797550"/>
          </a:xfrm>
          <a:prstGeom prst="rect">
            <a:avLst/>
          </a:prstGeom>
          <a:noFill/>
          <a:ln w="57150" cmpd="thickThin">
            <a:solidFill>
              <a:srgbClr val="008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9270" name="Rectangle 6"/>
          <p:cNvSpPr>
            <a:spLocks noChangeArrowheads="1"/>
          </p:cNvSpPr>
          <p:nvPr/>
        </p:nvSpPr>
        <p:spPr bwMode="auto">
          <a:xfrm>
            <a:off x="2566988" y="765175"/>
            <a:ext cx="7129462" cy="193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 goût est toujours barbare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Quand il mêle les désirs et les émotions 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 l'appréciation de la beauté</a:t>
            </a:r>
          </a:p>
        </p:txBody>
      </p:sp>
      <p:sp>
        <p:nvSpPr>
          <p:cNvPr id="139271" name="Rectangle 7"/>
          <p:cNvSpPr>
            <a:spLocks noChangeArrowheads="1"/>
          </p:cNvSpPr>
          <p:nvPr/>
        </p:nvSpPr>
        <p:spPr bwMode="auto">
          <a:xfrm>
            <a:off x="3596006" y="2822158"/>
            <a:ext cx="4968875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/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Musique :  </a:t>
            </a:r>
          </a:p>
          <a:p>
            <a:pPr algn="ctr">
              <a:defRPr/>
            </a:pP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Band </a:t>
            </a: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</a:t>
            </a: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 </a:t>
            </a:r>
            <a:r>
              <a:rPr lang="fr-CH" sz="2400" dirty="0" err="1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Horses</a:t>
            </a:r>
            <a:r>
              <a:rPr lang="fr-CH" sz="24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– The </a:t>
            </a:r>
            <a:r>
              <a:rPr lang="fr-CH" sz="2400" dirty="0" err="1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Funeral</a:t>
            </a:r>
            <a:endParaRPr lang="fr-CH" sz="24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Les Diaporamas</a:t>
            </a:r>
          </a:p>
          <a:p>
            <a:pPr algn="ctr">
              <a:defRPr/>
            </a:pPr>
            <a:r>
              <a:rPr lang="fr-CH" sz="4000" dirty="0">
                <a:solidFill>
                  <a:srgbClr val="CCFF3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Dans </a:t>
            </a:r>
            <a:endParaRPr lang="fr-CH" sz="4000" dirty="0">
              <a:solidFill>
                <a:srgbClr val="CCFF3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96005" y="5085185"/>
            <a:ext cx="4968552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3200" b="1" kern="0" cap="all" dirty="0">
                <a:ln w="0"/>
                <a:gradFill flip="none">
                  <a:gsLst>
                    <a:gs pos="0">
                      <a:srgbClr val="CEB966">
                        <a:tint val="75000"/>
                        <a:shade val="75000"/>
                        <a:satMod val="170000"/>
                      </a:srgbClr>
                    </a:gs>
                    <a:gs pos="49000">
                      <a:srgbClr val="CEB966">
                        <a:tint val="88000"/>
                        <a:shade val="65000"/>
                        <a:satMod val="172000"/>
                      </a:srgbClr>
                    </a:gs>
                    <a:gs pos="50000">
                      <a:srgbClr val="CEB966">
                        <a:shade val="65000"/>
                        <a:satMod val="130000"/>
                      </a:srgbClr>
                    </a:gs>
                    <a:gs pos="92000">
                      <a:srgbClr val="CEB966">
                        <a:shade val="50000"/>
                        <a:satMod val="120000"/>
                      </a:srgbClr>
                    </a:gs>
                    <a:gs pos="100000">
                      <a:srgbClr val="CEB966">
                        <a:shade val="48000"/>
                        <a:satMod val="120000"/>
                      </a:srgb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+mn-lt"/>
                <a:hlinkClick r:id="rId3"/>
              </a:rPr>
              <a:t>L’Espace de Ggo</a:t>
            </a:r>
            <a:endParaRPr lang="fr-FR" sz="3200" b="1" kern="0" cap="all" dirty="0">
              <a:ln w="0"/>
              <a:gradFill flip="none">
                <a:gsLst>
                  <a:gs pos="0">
                    <a:srgbClr val="CEB966">
                      <a:tint val="75000"/>
                      <a:shade val="75000"/>
                      <a:satMod val="170000"/>
                    </a:srgbClr>
                  </a:gs>
                  <a:gs pos="49000">
                    <a:srgbClr val="CEB966">
                      <a:tint val="88000"/>
                      <a:shade val="65000"/>
                      <a:satMod val="172000"/>
                    </a:srgbClr>
                  </a:gs>
                  <a:gs pos="50000">
                    <a:srgbClr val="CEB966">
                      <a:shade val="65000"/>
                      <a:satMod val="130000"/>
                    </a:srgbClr>
                  </a:gs>
                  <a:gs pos="92000">
                    <a:srgbClr val="CEB966">
                      <a:shade val="50000"/>
                      <a:satMod val="120000"/>
                    </a:srgbClr>
                  </a:gs>
                  <a:gs pos="100000">
                    <a:srgbClr val="CEB966">
                      <a:shade val="48000"/>
                      <a:satMod val="120000"/>
                    </a:srgb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+mn-lt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9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30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4" dur="3000"/>
                                        <p:tgtEl>
                                          <p:spTgt spid="139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39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39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70" grpId="0"/>
      <p:bldP spid="139271" grpId="0"/>
      <p:bldP spid="7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3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Monotype Corsiva" pitchFamily="66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133-2 - Le muguet du 1er mai 2012 - Ggo - WP</Template>
  <TotalTime>17</TotalTime>
  <Words>175</Words>
  <Application>Microsoft Office PowerPoint</Application>
  <PresentationFormat>Grand écran</PresentationFormat>
  <Paragraphs>42</Paragraphs>
  <Slides>22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Monotype Corsiva</vt:lpstr>
      <vt:lpstr>Modèle par défaut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Ggo</Company>
  <LinksUpToDate>false</LinksUpToDate>
  <SharedDoc>false</SharedDoc>
  <HyperlinkBase>Ggo ... Diaporamas</HyperlinkBase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170-3 - Le muguet du 1er mai 2013 - Ggo - WP</dc:title>
  <dc:subject>Diaporama</dc:subject>
  <dc:creator>Ggo</dc:creator>
  <cp:keywords>Evènement, Muguet, Floral</cp:keywords>
  <dc:description>Dernière modification le 26 avril 2012 - Ggo</dc:description>
  <cp:lastModifiedBy>Ggo</cp:lastModifiedBy>
  <cp:revision>3</cp:revision>
  <dcterms:created xsi:type="dcterms:W3CDTF">2013-04-25T22:55:16Z</dcterms:created>
  <dcterms:modified xsi:type="dcterms:W3CDTF">2014-04-25T14:57:02Z</dcterms:modified>
  <cp:category>Evènement, Muguet, Floral</cp:category>
  <cp:contentStatus>Diaporama</cp:contentStatus>
</cp:coreProperties>
</file>