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67" r:id="rId4"/>
    <p:sldId id="258" r:id="rId5"/>
    <p:sldId id="289" r:id="rId6"/>
    <p:sldId id="290" r:id="rId7"/>
    <p:sldId id="291" r:id="rId8"/>
    <p:sldId id="292" r:id="rId9"/>
    <p:sldId id="293" r:id="rId10"/>
    <p:sldId id="294" r:id="rId11"/>
    <p:sldId id="435" r:id="rId12"/>
    <p:sldId id="295" r:id="rId13"/>
    <p:sldId id="436" r:id="rId14"/>
    <p:sldId id="437" r:id="rId15"/>
    <p:sldId id="438" r:id="rId16"/>
    <p:sldId id="439" r:id="rId17"/>
    <p:sldId id="440" r:id="rId18"/>
    <p:sldId id="443" r:id="rId19"/>
    <p:sldId id="491" r:id="rId20"/>
    <p:sldId id="444" r:id="rId21"/>
    <p:sldId id="453" r:id="rId22"/>
    <p:sldId id="407" r:id="rId23"/>
    <p:sldId id="471" r:id="rId24"/>
    <p:sldId id="464" r:id="rId25"/>
    <p:sldId id="472" r:id="rId26"/>
    <p:sldId id="463" r:id="rId27"/>
    <p:sldId id="458" r:id="rId28"/>
    <p:sldId id="450" r:id="rId29"/>
    <p:sldId id="484" r:id="rId30"/>
    <p:sldId id="474" r:id="rId31"/>
    <p:sldId id="476" r:id="rId32"/>
    <p:sldId id="485" r:id="rId33"/>
    <p:sldId id="457" r:id="rId34"/>
    <p:sldId id="481" r:id="rId35"/>
    <p:sldId id="475" r:id="rId36"/>
    <p:sldId id="478" r:id="rId37"/>
    <p:sldId id="486" r:id="rId38"/>
    <p:sldId id="488" r:id="rId39"/>
    <p:sldId id="480" r:id="rId40"/>
    <p:sldId id="490" r:id="rId41"/>
    <p:sldId id="454" r:id="rId42"/>
    <p:sldId id="489" r:id="rId43"/>
    <p:sldId id="266" r:id="rId44"/>
  </p:sldIdLst>
  <p:sldSz cx="9144000" cy="6858000" type="screen4x3"/>
  <p:notesSz cx="6858000" cy="9144000"/>
  <p:embeddedFontLst>
    <p:embeddedFont>
      <p:font typeface="Verdana" panose="020B0604030504040204" pitchFamily="34" charset="0"/>
      <p:regular r:id="rId45"/>
      <p:bold r:id="rId46"/>
      <p:italic r:id="rId47"/>
      <p:boldItalic r:id="rId48"/>
    </p:embeddedFont>
    <p:embeddedFont>
      <p:font typeface="Freefrm721 Blk BT" panose="03060902040402060B05" pitchFamily="66" charset="-18"/>
      <p:italic r:id="rId49"/>
    </p:embeddedFont>
    <p:embeddedFont>
      <p:font typeface="Bertram CE" panose="04020905020D02060204" pitchFamily="82" charset="0"/>
      <p:regular r:id="rId50"/>
    </p:embeddedFont>
    <p:embeddedFont>
      <p:font typeface="Calibri" panose="020F0502020204030204" pitchFamily="34" charset="0"/>
      <p:regular r:id="rId51"/>
      <p:bold r:id="rId52"/>
      <p:italic r:id="rId53"/>
      <p:boldItalic r:id="rId54"/>
    </p:embeddedFont>
    <p:embeddedFont>
      <p:font typeface="Cupertino" pitchFamily="2" charset="0"/>
      <p:regular r:id="rId55"/>
      <p:italic r:id="rId56"/>
    </p:embeddedFont>
    <p:embeddedFont>
      <p:font typeface="Garamond" panose="02020404030301010803" pitchFamily="18" charset="0"/>
      <p:regular r:id="rId57"/>
      <p:bold r:id="rId58"/>
      <p:italic r:id="rId59"/>
    </p:embeddedFont>
    <p:embeddedFont>
      <p:font typeface="Nadianne" panose="03020902050305070206" pitchFamily="66" charset="0"/>
      <p:bold r:id="rId60"/>
    </p:embeddedFont>
    <p:embeddedFont>
      <p:font typeface="Arial Black" panose="020B0A04020102020204" pitchFamily="34" charset="0"/>
      <p:bold r:id="rId6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d+ESaIv6ZDjtCCjvVjfP1A==" hashData="GAnCKZ/PpAO9xmJ1rMgoSzGxQv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8431"/>
    <a:srgbClr val="F4750C"/>
    <a:srgbClr val="006600"/>
    <a:srgbClr val="082FAA"/>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99" autoAdjust="0"/>
    <p:restoredTop sz="94660"/>
  </p:normalViewPr>
  <p:slideViewPr>
    <p:cSldViewPr>
      <p:cViewPr varScale="1">
        <p:scale>
          <a:sx n="109" d="100"/>
          <a:sy n="109" d="100"/>
        </p:scale>
        <p:origin x="-150" y="-84"/>
      </p:cViewPr>
      <p:guideLst>
        <p:guide orient="horz" pos="2160"/>
        <p:guide pos="2880"/>
      </p:guideLst>
    </p:cSldViewPr>
  </p:slideViewPr>
  <p:notesTextViewPr>
    <p:cViewPr>
      <p:scale>
        <a:sx n="1" d="1"/>
        <a:sy n="1" d="1"/>
      </p:scale>
      <p:origin x="0" y="0"/>
    </p:cViewPr>
  </p:notesTextViewPr>
  <p:sorterViewPr>
    <p:cViewPr>
      <p:scale>
        <a:sx n="90" d="100"/>
        <a:sy n="90" d="100"/>
      </p:scale>
      <p:origin x="0" y="18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10.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font" Target="fonts/font17.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font" Target="fonts/font7.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2.fntdata"/><Relationship Id="rId59" Type="http://schemas.openxmlformats.org/officeDocument/2006/relationships/font" Target="fonts/font1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26. 4. 2015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26. 4. 2015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26. 4. 2015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26. 4. 2015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26. 4. 2015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903012F4-E73F-418D-95A0-6E09FA4653BC}"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A228D44E-B8B0-4AA9-AF51-D712B5B68EA5}" type="slidenum">
              <a:rPr lang="sk-SK"/>
              <a:pPr>
                <a:defRPr/>
              </a:pPr>
              <a:t>‹#›</a:t>
            </a:fld>
            <a:endParaRPr lang="sk-SK"/>
          </a:p>
        </p:txBody>
      </p:sp>
    </p:spTree>
    <p:extLst>
      <p:ext uri="{BB962C8B-B14F-4D97-AF65-F5344CB8AC3E}">
        <p14:creationId xmlns:p14="http://schemas.microsoft.com/office/powerpoint/2010/main" val="3648299515"/>
      </p:ext>
    </p:extLst>
  </p:cSld>
  <p:clrMapOvr>
    <a:masterClrMapping/>
  </p:clrMapOvr>
  <p:transition spd="med" advClick="0" advTm="6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841073B0-626B-40BE-BB9D-3B6F2041261D}"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83DAFB4-FFBD-4860-87E3-7B3ADF9473A7}" type="slidenum">
              <a:rPr lang="sk-SK"/>
              <a:pPr>
                <a:defRPr/>
              </a:pPr>
              <a:t>‹#›</a:t>
            </a:fld>
            <a:endParaRPr lang="sk-SK"/>
          </a:p>
        </p:txBody>
      </p:sp>
    </p:spTree>
    <p:extLst>
      <p:ext uri="{BB962C8B-B14F-4D97-AF65-F5344CB8AC3E}">
        <p14:creationId xmlns:p14="http://schemas.microsoft.com/office/powerpoint/2010/main" val="857644960"/>
      </p:ext>
    </p:extLst>
  </p:cSld>
  <p:clrMapOvr>
    <a:masterClrMapping/>
  </p:clrMapOvr>
  <p:transition spd="med" advClick="0" advTm="6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5C12104-9B72-4EC8-9288-D078FC788515}"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A502957-B898-480D-8BC0-F333C271F61C}" type="slidenum">
              <a:rPr lang="sk-SK"/>
              <a:pPr>
                <a:defRPr/>
              </a:pPr>
              <a:t>‹#›</a:t>
            </a:fld>
            <a:endParaRPr lang="sk-SK"/>
          </a:p>
        </p:txBody>
      </p:sp>
    </p:spTree>
    <p:extLst>
      <p:ext uri="{BB962C8B-B14F-4D97-AF65-F5344CB8AC3E}">
        <p14:creationId xmlns:p14="http://schemas.microsoft.com/office/powerpoint/2010/main" val="157231775"/>
      </p:ext>
    </p:extLst>
  </p:cSld>
  <p:clrMapOvr>
    <a:masterClrMapping/>
  </p:clrMapOvr>
  <p:transition spd="med" advClick="0" advTm="6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5428DC75-0997-4A58-ADFF-399F8D2B85F0}"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7D480F16-DBCF-4638-82A1-45358CD8FAFF}" type="slidenum">
              <a:rPr lang="sk-SK"/>
              <a:pPr>
                <a:defRPr/>
              </a:pPr>
              <a:t>‹#›</a:t>
            </a:fld>
            <a:endParaRPr lang="sk-SK"/>
          </a:p>
        </p:txBody>
      </p:sp>
    </p:spTree>
    <p:extLst>
      <p:ext uri="{BB962C8B-B14F-4D97-AF65-F5344CB8AC3E}">
        <p14:creationId xmlns:p14="http://schemas.microsoft.com/office/powerpoint/2010/main" val="4053666936"/>
      </p:ext>
    </p:extLst>
  </p:cSld>
  <p:clrMapOvr>
    <a:masterClrMapping/>
  </p:clrMapOvr>
  <p:transition spd="med" advClick="0" advTm="6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ABF1DE0-61A4-4094-8990-31D27BA291B0}" type="datetime1">
              <a:rPr lang="sk-SK"/>
              <a:pPr>
                <a:defRPr/>
              </a:pPr>
              <a:t>26. 4. 2015</a:t>
            </a:fld>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F3DE35CE-8217-4579-9366-C4009757840C}" type="slidenum">
              <a:rPr lang="sk-SK"/>
              <a:pPr>
                <a:defRPr/>
              </a:pPr>
              <a:t>‹#›</a:t>
            </a:fld>
            <a:endParaRPr lang="sk-SK"/>
          </a:p>
        </p:txBody>
      </p:sp>
    </p:spTree>
    <p:extLst>
      <p:ext uri="{BB962C8B-B14F-4D97-AF65-F5344CB8AC3E}">
        <p14:creationId xmlns:p14="http://schemas.microsoft.com/office/powerpoint/2010/main" val="2330514186"/>
      </p:ext>
    </p:extLst>
  </p:cSld>
  <p:clrMapOvr>
    <a:masterClrMapping/>
  </p:clrMapOvr>
  <p:transition spd="med" advClick="0" advTm="6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48343C2E-2726-40CF-A6F6-54ACCEECDB6F}" type="datetime1">
              <a:rPr lang="sk-SK"/>
              <a:pPr>
                <a:defRPr/>
              </a:pPr>
              <a:t>26. 4. 2015</a:t>
            </a:fld>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7CE715F2-583F-40F9-A5AC-E5558ACCC36C}" type="slidenum">
              <a:rPr lang="sk-SK"/>
              <a:pPr>
                <a:defRPr/>
              </a:pPr>
              <a:t>‹#›</a:t>
            </a:fld>
            <a:endParaRPr lang="sk-SK"/>
          </a:p>
        </p:txBody>
      </p:sp>
    </p:spTree>
    <p:extLst>
      <p:ext uri="{BB962C8B-B14F-4D97-AF65-F5344CB8AC3E}">
        <p14:creationId xmlns:p14="http://schemas.microsoft.com/office/powerpoint/2010/main" val="1009234534"/>
      </p:ext>
    </p:extLst>
  </p:cSld>
  <p:clrMapOvr>
    <a:masterClrMapping/>
  </p:clrMapOvr>
  <p:transition spd="med" advClick="0" advTm="6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9C1E479-2AF4-4C26-90BD-CF1D42C29901}" type="datetime1">
              <a:rPr lang="sk-SK"/>
              <a:pPr>
                <a:defRPr/>
              </a:pPr>
              <a:t>26. 4. 2015</a:t>
            </a:fld>
            <a:endParaRPr lang="sk-SK"/>
          </a:p>
        </p:txBody>
      </p:sp>
      <p:sp>
        <p:nvSpPr>
          <p:cNvPr id="3" name="Zástupný symbol päty 4"/>
          <p:cNvSpPr>
            <a:spLocks noGrp="1"/>
          </p:cNvSpPr>
          <p:nvPr>
            <p:ph type="ftr" sz="quarter" idx="11"/>
          </p:nvPr>
        </p:nvSpPr>
        <p:spPr/>
        <p:txBody>
          <a:bodyPr/>
          <a:lstStyle>
            <a:lvl1pPr>
              <a:defRPr/>
            </a:lvl1pPr>
          </a:lstStyle>
          <a:p>
            <a:pPr>
              <a:defRPr/>
            </a:pPr>
            <a:endParaRPr lang="sk-SK"/>
          </a:p>
        </p:txBody>
      </p:sp>
      <p:sp>
        <p:nvSpPr>
          <p:cNvPr id="4" name="Zástupný symbol čísla snímky 5"/>
          <p:cNvSpPr>
            <a:spLocks noGrp="1"/>
          </p:cNvSpPr>
          <p:nvPr>
            <p:ph type="sldNum" sz="quarter" idx="12"/>
          </p:nvPr>
        </p:nvSpPr>
        <p:spPr/>
        <p:txBody>
          <a:bodyPr/>
          <a:lstStyle>
            <a:lvl1pPr>
              <a:defRPr/>
            </a:lvl1pPr>
          </a:lstStyle>
          <a:p>
            <a:pPr>
              <a:defRPr/>
            </a:pPr>
            <a:fld id="{093333D2-F174-4126-876E-9CFAA37E74BA}" type="slidenum">
              <a:rPr lang="sk-SK"/>
              <a:pPr>
                <a:defRPr/>
              </a:pPr>
              <a:t>‹#›</a:t>
            </a:fld>
            <a:endParaRPr lang="sk-SK"/>
          </a:p>
        </p:txBody>
      </p:sp>
    </p:spTree>
    <p:extLst>
      <p:ext uri="{BB962C8B-B14F-4D97-AF65-F5344CB8AC3E}">
        <p14:creationId xmlns:p14="http://schemas.microsoft.com/office/powerpoint/2010/main" val="3137610325"/>
      </p:ext>
    </p:extLst>
  </p:cSld>
  <p:clrMapOvr>
    <a:masterClrMapping/>
  </p:clrMapOvr>
  <p:transition spd="med" advClick="0" advTm="6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41A7C582-0467-4EF2-B910-F91BB0E2FE29}"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4C90F768-F3EA-4B4D-9051-B7885990B89C}" type="slidenum">
              <a:rPr lang="sk-SK"/>
              <a:pPr>
                <a:defRPr/>
              </a:pPr>
              <a:t>‹#›</a:t>
            </a:fld>
            <a:endParaRPr lang="sk-SK"/>
          </a:p>
        </p:txBody>
      </p:sp>
    </p:spTree>
    <p:extLst>
      <p:ext uri="{BB962C8B-B14F-4D97-AF65-F5344CB8AC3E}">
        <p14:creationId xmlns:p14="http://schemas.microsoft.com/office/powerpoint/2010/main" val="4132865217"/>
      </p:ext>
    </p:extLst>
  </p:cSld>
  <p:clrMapOvr>
    <a:masterClrMapping/>
  </p:clrMapOvr>
  <p:transition spd="med" advClick="0" advTm="6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770C9BB9-E937-4D36-81A9-2FFF4068E301}" type="datetime1">
              <a:rPr lang="sk-SK"/>
              <a:pPr>
                <a:defRPr/>
              </a:pPr>
              <a:t>26. 4. 2015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C7B942FA-58C1-485C-AB3D-247E988C3578}" type="slidenum">
              <a:rPr lang="sk-SK"/>
              <a:pPr>
                <a:defRPr/>
              </a:pPr>
              <a:t>‹#›</a:t>
            </a:fld>
            <a:endParaRPr lang="sk-SK"/>
          </a:p>
        </p:txBody>
      </p:sp>
    </p:spTree>
    <p:extLst>
      <p:ext uri="{BB962C8B-B14F-4D97-AF65-F5344CB8AC3E}">
        <p14:creationId xmlns:p14="http://schemas.microsoft.com/office/powerpoint/2010/main" val="1080656570"/>
      </p:ext>
    </p:extLst>
  </p:cSld>
  <p:clrMapOvr>
    <a:masterClrMapping/>
  </p:clrMapOvr>
  <p:transition spd="med" advClick="0" advTm="6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8EFEADB-4635-4127-AA90-72FAB0415B90}"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DC0C9777-F0A4-4583-984F-A419EB711449}" type="slidenum">
              <a:rPr lang="sk-SK"/>
              <a:pPr>
                <a:defRPr/>
              </a:pPr>
              <a:t>‹#›</a:t>
            </a:fld>
            <a:endParaRPr lang="sk-SK"/>
          </a:p>
        </p:txBody>
      </p:sp>
    </p:spTree>
    <p:extLst>
      <p:ext uri="{BB962C8B-B14F-4D97-AF65-F5344CB8AC3E}">
        <p14:creationId xmlns:p14="http://schemas.microsoft.com/office/powerpoint/2010/main" val="441057060"/>
      </p:ext>
    </p:extLst>
  </p:cSld>
  <p:clrMapOvr>
    <a:masterClrMapping/>
  </p:clrMapOvr>
  <p:transition spd="med" advClick="0" advTm="6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463A1102-00F8-454C-AE75-21659AF58928}" type="datetime1">
              <a:rPr lang="sk-SK"/>
              <a:pPr>
                <a:defRPr/>
              </a:pPr>
              <a:t>26. 4. 2015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7F50C995-C3A2-4EB3-BA51-2C8AE2D0C9BF}" type="slidenum">
              <a:rPr lang="sk-SK"/>
              <a:pPr>
                <a:defRPr/>
              </a:pPr>
              <a:t>‹#›</a:t>
            </a:fld>
            <a:endParaRPr lang="sk-SK"/>
          </a:p>
        </p:txBody>
      </p:sp>
    </p:spTree>
    <p:extLst>
      <p:ext uri="{BB962C8B-B14F-4D97-AF65-F5344CB8AC3E}">
        <p14:creationId xmlns:p14="http://schemas.microsoft.com/office/powerpoint/2010/main" val="2477608628"/>
      </p:ext>
    </p:extLst>
  </p:cSld>
  <p:clrMapOvr>
    <a:masterClrMapping/>
  </p:clrMapOvr>
  <p:transition spd="med" advClick="0" advTm="6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26. 4. 2015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26. 4. 2015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26. 4. 2015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26. 4. 2015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26. 4. 2015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917BDE91-5D6F-43C6-AA5E-C25200D25D63}" type="datetime1">
              <a:rPr lang="sk-SK"/>
              <a:pPr>
                <a:defRPr/>
              </a:pPr>
              <a:t>26. 4. 2015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D72E1973-A674-4F30-9B39-A5BC3715AE97}" type="slidenum">
              <a:rPr lang="sk-SK"/>
              <a:pPr>
                <a:defRPr/>
              </a:pPr>
              <a:t>‹#›</a:t>
            </a:fld>
            <a:endParaRPr lang="sk-SK"/>
          </a:p>
        </p:txBody>
      </p:sp>
    </p:spTree>
    <p:extLst>
      <p:ext uri="{BB962C8B-B14F-4D97-AF65-F5344CB8AC3E}">
        <p14:creationId xmlns:p14="http://schemas.microsoft.com/office/powerpoint/2010/main" val="40648335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6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26. 4. 2015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26" Type="http://schemas.openxmlformats.org/officeDocument/2006/relationships/image" Target="../media/image24.png"/><Relationship Id="rId3" Type="http://schemas.openxmlformats.org/officeDocument/2006/relationships/image" Target="../media/image2.gif"/><Relationship Id="rId21" Type="http://schemas.openxmlformats.org/officeDocument/2006/relationships/slide" Target="slide18.xml"/><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5" Type="http://schemas.openxmlformats.org/officeDocument/2006/relationships/image" Target="../media/image23.jpeg"/><Relationship Id="rId2" Type="http://schemas.openxmlformats.org/officeDocument/2006/relationships/audio" Target="../media/audio1.wav"/><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24" Type="http://schemas.openxmlformats.org/officeDocument/2006/relationships/image" Target="../media/image22.jp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1.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0.png"/><Relationship Id="rId27" Type="http://schemas.openxmlformats.org/officeDocument/2006/relationships/audio" Target="../media/audio1.wav"/></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slide" Target="slide9.xml"/><Relationship Id="rId18" Type="http://schemas.openxmlformats.org/officeDocument/2006/relationships/image" Target="../media/image11.png"/><Relationship Id="rId26" Type="http://schemas.openxmlformats.org/officeDocument/2006/relationships/slide" Target="slide16.xml"/><Relationship Id="rId3" Type="http://schemas.openxmlformats.org/officeDocument/2006/relationships/image" Target="../media/image25.jpg"/><Relationship Id="rId21" Type="http://schemas.openxmlformats.org/officeDocument/2006/relationships/image" Target="../media/image19.png"/><Relationship Id="rId34" Type="http://schemas.openxmlformats.org/officeDocument/2006/relationships/slide" Target="slide18.xml"/><Relationship Id="rId7" Type="http://schemas.openxmlformats.org/officeDocument/2006/relationships/slide" Target="slide5.xml"/><Relationship Id="rId12" Type="http://schemas.openxmlformats.org/officeDocument/2006/relationships/image" Target="../media/image18.png"/><Relationship Id="rId17" Type="http://schemas.openxmlformats.org/officeDocument/2006/relationships/slide" Target="slide10.xml"/><Relationship Id="rId25" Type="http://schemas.openxmlformats.org/officeDocument/2006/relationships/image" Target="../media/image12.png"/><Relationship Id="rId33" Type="http://schemas.openxmlformats.org/officeDocument/2006/relationships/image" Target="../media/image10.png"/><Relationship Id="rId2" Type="http://schemas.openxmlformats.org/officeDocument/2006/relationships/image" Target="../media/image23.jpeg"/><Relationship Id="rId16" Type="http://schemas.openxmlformats.org/officeDocument/2006/relationships/image" Target="../media/image16.png"/><Relationship Id="rId20" Type="http://schemas.openxmlformats.org/officeDocument/2006/relationships/slide" Target="slide8.xml"/><Relationship Id="rId29"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slide" Target="slide4.xml"/><Relationship Id="rId24" Type="http://schemas.openxmlformats.org/officeDocument/2006/relationships/slide" Target="slide15.xml"/><Relationship Id="rId32" Type="http://schemas.openxmlformats.org/officeDocument/2006/relationships/slide" Target="slide13.xml"/><Relationship Id="rId37" Type="http://schemas.openxmlformats.org/officeDocument/2006/relationships/image" Target="../media/image29.png"/><Relationship Id="rId5" Type="http://schemas.openxmlformats.org/officeDocument/2006/relationships/slide" Target="slide6.xml"/><Relationship Id="rId15" Type="http://schemas.openxmlformats.org/officeDocument/2006/relationships/slide" Target="slide7.xml"/><Relationship Id="rId23" Type="http://schemas.openxmlformats.org/officeDocument/2006/relationships/image" Target="../media/image13.png"/><Relationship Id="rId28" Type="http://schemas.openxmlformats.org/officeDocument/2006/relationships/slide" Target="slide12.xml"/><Relationship Id="rId36" Type="http://schemas.openxmlformats.org/officeDocument/2006/relationships/slide" Target="slide17.xml"/><Relationship Id="rId10" Type="http://schemas.openxmlformats.org/officeDocument/2006/relationships/image" Target="../media/image27.png"/><Relationship Id="rId19" Type="http://schemas.openxmlformats.org/officeDocument/2006/relationships/image" Target="../media/image28.png"/><Relationship Id="rId31" Type="http://schemas.openxmlformats.org/officeDocument/2006/relationships/image" Target="../media/image15.png"/><Relationship Id="rId4" Type="http://schemas.openxmlformats.org/officeDocument/2006/relationships/image" Target="../media/image26.png"/><Relationship Id="rId9" Type="http://schemas.openxmlformats.org/officeDocument/2006/relationships/slide" Target="slide3.xml"/><Relationship Id="rId14" Type="http://schemas.openxmlformats.org/officeDocument/2006/relationships/image" Target="../media/image9.png"/><Relationship Id="rId22" Type="http://schemas.openxmlformats.org/officeDocument/2006/relationships/slide" Target="slide14.xml"/><Relationship Id="rId27" Type="http://schemas.openxmlformats.org/officeDocument/2006/relationships/image" Target="../media/image6.png"/><Relationship Id="rId30" Type="http://schemas.openxmlformats.org/officeDocument/2006/relationships/slide" Target="slide11.xml"/><Relationship Id="rId35" Type="http://schemas.openxmlformats.org/officeDocument/2006/relationships/image" Target="../media/image20.png"/></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24.png"/><Relationship Id="rId7" Type="http://schemas.openxmlformats.org/officeDocument/2006/relationships/image" Target="../media/image30.png"/><Relationship Id="rId2" Type="http://schemas.openxmlformats.org/officeDocument/2006/relationships/hyperlink" Target="mailto:pista2011@gmail.com" TargetMode="External"/><Relationship Id="rId1" Type="http://schemas.openxmlformats.org/officeDocument/2006/relationships/slideLayout" Target="../slideLayouts/slideLayout23.xml"/><Relationship Id="rId6" Type="http://schemas.openxmlformats.org/officeDocument/2006/relationships/slide" Target="slide2.xml"/><Relationship Id="rId5" Type="http://schemas.openxmlformats.org/officeDocument/2006/relationships/slide" Target="slide19.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1.jp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2.JPG"/><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3.JPG"/><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4.jpg"/><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5.JP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g"/><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7.jp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8.jp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0.jpg"/><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1.jpg"/><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2.jpg"/><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4.jpg"/><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5.jp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6.jpg"/><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7.jpg"/><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8.jp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g"/><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0.jpg"/><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1.jpg"/><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jpeg"/><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9" name="Skupina 118"/>
          <p:cNvGrpSpPr/>
          <p:nvPr/>
        </p:nvGrpSpPr>
        <p:grpSpPr>
          <a:xfrm>
            <a:off x="6948264" y="548680"/>
            <a:ext cx="1440160" cy="850321"/>
            <a:chOff x="7164288" y="641349"/>
            <a:chExt cx="1140260" cy="855195"/>
          </a:xfrm>
        </p:grpSpPr>
        <p:pic>
          <p:nvPicPr>
            <p:cNvPr id="15" name="Obrázok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4132" y="693646"/>
              <a:ext cx="880571" cy="750603"/>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3926" y="5069665"/>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2021421" y="4016606"/>
                <a:ext cx="989448" cy="200055"/>
              </a:xfrm>
              <a:prstGeom prst="rect">
                <a:avLst/>
              </a:prstGeom>
              <a:noFill/>
            </p:spPr>
            <p:txBody>
              <a:bodyPr wrap="square" rtlCol="0">
                <a:spAutoFit/>
              </a:bodyPr>
              <a:lstStyle/>
              <a:p>
                <a:pPr algn="ctr"/>
                <a:r>
                  <a:rPr lang="az-Cyrl-AZ" sz="700">
                    <a:solidFill>
                      <a:srgbClr val="082FAA"/>
                    </a:solidFill>
                    <a:latin typeface="Arial Black" panose="020B0A04020102020204" pitchFamily="34" charset="0"/>
                  </a:rPr>
                  <a:t>Замок Арундел </a:t>
                </a:r>
                <a:endParaRPr lang="sk-SK" sz="700">
                  <a:solidFill>
                    <a:srgbClr val="082FAA"/>
                  </a:solidFill>
                  <a:latin typeface="Arial Black" panose="020B0A04020102020204" pitchFamily="34" charset="0"/>
                </a:endParaRPr>
              </a:p>
            </p:txBody>
          </p:sp>
          <p:sp>
            <p:nvSpPr>
              <p:cNvPr id="19" name="BlokTextu 18"/>
              <p:cNvSpPr txBox="1"/>
              <p:nvPr/>
            </p:nvSpPr>
            <p:spPr>
              <a:xfrm>
                <a:off x="2120313" y="4137414"/>
                <a:ext cx="791663"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Англия</a:t>
                </a:r>
                <a:endParaRPr lang="sk-SK" sz="600">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80" name="BlokTextu 79"/>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Anglicko</a:t>
                </a: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rot="291678">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868573" y="4016606"/>
                <a:ext cx="1142296" cy="200055"/>
              </a:xfrm>
              <a:prstGeom prst="rect">
                <a:avLst/>
              </a:prstGeom>
              <a:noFill/>
            </p:spPr>
            <p:txBody>
              <a:bodyPr wrap="square" rtlCol="0">
                <a:spAutoFit/>
              </a:bodyPr>
              <a:lstStyle/>
              <a:p>
                <a:pPr algn="ctr"/>
                <a:r>
                  <a:rPr lang="sk-SK" sz="700">
                    <a:solidFill>
                      <a:srgbClr val="082FAA"/>
                    </a:solidFill>
                    <a:latin typeface="Cupertino" pitchFamily="2" charset="0"/>
                  </a:rPr>
                  <a:t>Castillo de Arundel</a:t>
                </a:r>
              </a:p>
            </p:txBody>
          </p:sp>
          <p:sp>
            <p:nvSpPr>
              <p:cNvPr id="68" name="BlokTextu 67"/>
              <p:cNvSpPr txBox="1"/>
              <p:nvPr/>
            </p:nvSpPr>
            <p:spPr>
              <a:xfrm>
                <a:off x="2044272" y="4133816"/>
                <a:ext cx="791663" cy="184666"/>
              </a:xfrm>
              <a:prstGeom prst="rect">
                <a:avLst/>
              </a:prstGeom>
              <a:noFill/>
            </p:spPr>
            <p:txBody>
              <a:bodyPr wrap="square" rtlCol="0">
                <a:spAutoFit/>
              </a:bodyPr>
              <a:lstStyle/>
              <a:p>
                <a:pPr algn="ctr"/>
                <a:r>
                  <a:rPr lang="sk-SK" sz="600">
                    <a:solidFill>
                      <a:srgbClr val="082FAA"/>
                    </a:solidFill>
                    <a:latin typeface="Cupertino" pitchFamily="2" charset="0"/>
                  </a:rPr>
                  <a:t>Inglaterra</a:t>
                </a: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67705" y="4016606"/>
                <a:ext cx="1143165" cy="200055"/>
              </a:xfrm>
              <a:prstGeom prst="rect">
                <a:avLst/>
              </a:prstGeom>
              <a:noFill/>
            </p:spPr>
            <p:txBody>
              <a:bodyPr wrap="square" rtlCol="0">
                <a:spAutoFit/>
              </a:bodyPr>
              <a:lstStyle/>
              <a:p>
                <a:pPr algn="ctr"/>
                <a:r>
                  <a:rPr lang="sk-SK" sz="700">
                    <a:solidFill>
                      <a:srgbClr val="082FAA"/>
                    </a:solidFill>
                    <a:latin typeface="Cupertino" pitchFamily="2" charset="0"/>
                  </a:rPr>
                  <a:t>Castello di Arundel</a:t>
                </a:r>
              </a:p>
            </p:txBody>
          </p:sp>
          <p:sp>
            <p:nvSpPr>
              <p:cNvPr id="72" name="BlokTextu 71"/>
              <p:cNvSpPr txBox="1"/>
              <p:nvPr/>
            </p:nvSpPr>
            <p:spPr>
              <a:xfrm>
                <a:off x="2038786" y="4149279"/>
                <a:ext cx="791663" cy="184666"/>
              </a:xfrm>
              <a:prstGeom prst="rect">
                <a:avLst/>
              </a:prstGeom>
              <a:noFill/>
            </p:spPr>
            <p:txBody>
              <a:bodyPr wrap="square" rtlCol="0">
                <a:spAutoFit/>
              </a:bodyPr>
              <a:lstStyle/>
              <a:p>
                <a:pPr algn="ctr"/>
                <a:r>
                  <a:rPr lang="sk-SK" sz="600">
                    <a:solidFill>
                      <a:srgbClr val="082FAA"/>
                    </a:solidFill>
                    <a:latin typeface="Cupertino" pitchFamily="2" charset="0"/>
                  </a:rPr>
                  <a:t>Inghilterra</a:t>
                </a: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358837">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04454" y="4016606"/>
                <a:ext cx="1206415" cy="200055"/>
              </a:xfrm>
              <a:prstGeom prst="rect">
                <a:avLst/>
              </a:prstGeom>
              <a:noFill/>
            </p:spPr>
            <p:txBody>
              <a:bodyPr wrap="square" rtlCol="0">
                <a:spAutoFit/>
              </a:bodyPr>
              <a:lstStyle/>
              <a:p>
                <a:pPr algn="ctr"/>
                <a:r>
                  <a:rPr lang="sk-SK" sz="700">
                    <a:solidFill>
                      <a:srgbClr val="082FAA"/>
                    </a:solidFill>
                    <a:latin typeface="Cupertino" pitchFamily="2" charset="0"/>
                  </a:rPr>
                  <a:t>Kasteel van Arundel </a:t>
                </a:r>
              </a:p>
            </p:txBody>
          </p:sp>
          <p:sp>
            <p:nvSpPr>
              <p:cNvPr id="48" name="BlokTextu 47"/>
              <p:cNvSpPr txBox="1"/>
              <p:nvPr/>
            </p:nvSpPr>
            <p:spPr>
              <a:xfrm>
                <a:off x="2002968" y="4159559"/>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Engeland</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35796">
            <a:off x="2648282" y="4882179"/>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kastély </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712482">
            <a:off x="2288397" y="445914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Arial Black" panose="020B0A04020102020204" pitchFamily="34" charset="0"/>
                  </a:rPr>
                  <a:t>Arundel Castle </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21284029">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Kalesi </a:t>
                </a:r>
              </a:p>
            </p:txBody>
          </p:sp>
          <p:sp>
            <p:nvSpPr>
              <p:cNvPr id="52" name="BlokTextu 51"/>
              <p:cNvSpPr txBox="1"/>
              <p:nvPr/>
            </p:nvSpPr>
            <p:spPr>
              <a:xfrm>
                <a:off x="2120313"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Ingiltere</a:t>
                </a:r>
                <a:endParaRPr lang="sk-SK" sz="600">
                  <a:solidFill>
                    <a:srgbClr val="082FAA"/>
                  </a:solidFill>
                  <a:latin typeface="Cupertino" pitchFamily="2" charset="0"/>
                </a:endParaRP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0" name="Skupina 109"/>
          <p:cNvGrpSpPr/>
          <p:nvPr/>
        </p:nvGrpSpPr>
        <p:grpSpPr>
          <a:xfrm rot="456486">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76548" y="4016606"/>
                <a:ext cx="1234322" cy="200055"/>
              </a:xfrm>
              <a:prstGeom prst="rect">
                <a:avLst/>
              </a:prstGeom>
              <a:noFill/>
            </p:spPr>
            <p:txBody>
              <a:bodyPr wrap="square" rtlCol="0">
                <a:spAutoFit/>
              </a:bodyPr>
              <a:lstStyle/>
              <a:p>
                <a:pPr algn="ctr"/>
                <a:r>
                  <a:rPr lang="sk-SK" sz="700">
                    <a:solidFill>
                      <a:srgbClr val="082FAA"/>
                    </a:solidFill>
                    <a:latin typeface="Cupertino" pitchFamily="2" charset="0"/>
                  </a:rPr>
                  <a:t>Le château d’Arundel</a:t>
                </a:r>
              </a:p>
            </p:txBody>
          </p:sp>
          <p:sp>
            <p:nvSpPr>
              <p:cNvPr id="60" name="BlokTextu 59"/>
              <p:cNvSpPr txBox="1"/>
              <p:nvPr/>
            </p:nvSpPr>
            <p:spPr>
              <a:xfrm>
                <a:off x="1988563" y="4156859"/>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Angleterre</a:t>
                </a: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168109" y="5391725"/>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968940" y="4016606"/>
                <a:ext cx="1041929" cy="200055"/>
              </a:xfrm>
              <a:prstGeom prst="rect">
                <a:avLst/>
              </a:prstGeom>
              <a:noFill/>
            </p:spPr>
            <p:txBody>
              <a:bodyPr wrap="square" rtlCol="0">
                <a:spAutoFit/>
              </a:bodyPr>
              <a:lstStyle/>
              <a:p>
                <a:pPr algn="ctr"/>
                <a:r>
                  <a:rPr lang="sk-SK" sz="700" b="1">
                    <a:solidFill>
                      <a:srgbClr val="082FAA"/>
                    </a:solidFill>
                    <a:latin typeface="Arial Black" panose="020B0A04020102020204" pitchFamily="34" charset="0"/>
                  </a:rPr>
                  <a:t>Arundei Castle </a:t>
                </a:r>
              </a:p>
            </p:txBody>
          </p:sp>
          <p:sp>
            <p:nvSpPr>
              <p:cNvPr id="64" name="BlokTextu 63"/>
              <p:cNvSpPr txBox="1"/>
              <p:nvPr/>
            </p:nvSpPr>
            <p:spPr>
              <a:xfrm>
                <a:off x="2120313" y="4147216"/>
                <a:ext cx="791663"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Αγγλία</a:t>
                </a:r>
                <a:endParaRPr lang="sk-SK" sz="600" b="1">
                  <a:solidFill>
                    <a:srgbClr val="082FAA"/>
                  </a:solidFill>
                  <a:latin typeface="Arial Black" panose="020B0A04020102020204" pitchFamily="34" charset="0"/>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2021421" y="4016606"/>
                <a:ext cx="989448" cy="200055"/>
              </a:xfrm>
              <a:prstGeom prst="rect">
                <a:avLst/>
              </a:prstGeom>
              <a:noFill/>
            </p:spPr>
            <p:txBody>
              <a:bodyPr wrap="square" rtlCol="0">
                <a:spAutoFit/>
              </a:bodyPr>
              <a:lstStyle/>
              <a:p>
                <a:pPr algn="ctr"/>
                <a:r>
                  <a:rPr lang="vi-VN" sz="700">
                    <a:solidFill>
                      <a:srgbClr val="082FAA"/>
                    </a:solidFill>
                    <a:latin typeface="Cupertino" pitchFamily="2" charset="0"/>
                  </a:rPr>
                  <a:t>Arundel Castle </a:t>
                </a:r>
                <a:endParaRPr lang="sk-SK" sz="700">
                  <a:solidFill>
                    <a:srgbClr val="082FAA"/>
                  </a:solidFill>
                  <a:latin typeface="Cupertino" pitchFamily="2" charset="0"/>
                </a:endParaRPr>
              </a:p>
            </p:txBody>
          </p:sp>
          <p:sp>
            <p:nvSpPr>
              <p:cNvPr id="44" name="BlokTextu 43"/>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88" name="BlokTextu 87"/>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England</a:t>
                </a: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36700" y="4016606"/>
                <a:ext cx="1174170" cy="200055"/>
              </a:xfrm>
              <a:prstGeom prst="rect">
                <a:avLst/>
              </a:prstGeom>
              <a:noFill/>
            </p:spPr>
            <p:txBody>
              <a:bodyPr wrap="square" rtlCol="0">
                <a:spAutoFit/>
              </a:bodyPr>
              <a:lstStyle/>
              <a:p>
                <a:pPr algn="ctr"/>
                <a:r>
                  <a:rPr lang="sk-SK" sz="700">
                    <a:solidFill>
                      <a:srgbClr val="082FAA"/>
                    </a:solidFill>
                    <a:latin typeface="Cupertino" pitchFamily="2" charset="0"/>
                  </a:rPr>
                  <a:t>Castelo de Arundel</a:t>
                </a:r>
              </a:p>
            </p:txBody>
          </p:sp>
          <p:sp>
            <p:nvSpPr>
              <p:cNvPr id="84" name="BlokTextu 83"/>
              <p:cNvSpPr txBox="1"/>
              <p:nvPr/>
            </p:nvSpPr>
            <p:spPr>
              <a:xfrm>
                <a:off x="2104356" y="4141310"/>
                <a:ext cx="661577" cy="186267"/>
              </a:xfrm>
              <a:prstGeom prst="rect">
                <a:avLst/>
              </a:prstGeom>
              <a:noFill/>
            </p:spPr>
            <p:txBody>
              <a:bodyPr wrap="square" rtlCol="0">
                <a:spAutoFit/>
              </a:bodyPr>
              <a:lstStyle/>
              <a:p>
                <a:pPr algn="ctr"/>
                <a:r>
                  <a:rPr lang="sk-SK" sz="600">
                    <a:solidFill>
                      <a:srgbClr val="082FAA"/>
                    </a:solidFill>
                    <a:latin typeface="Cupertino" pitchFamily="2" charset="0"/>
                  </a:rPr>
                  <a:t>Inglaterra</a:t>
                </a:r>
              </a:p>
            </p:txBody>
          </p:sp>
        </p:grpSp>
        <p:pic>
          <p:nvPicPr>
            <p:cNvPr id="96" name="Obrázok 95"/>
            <p:cNvPicPr>
              <a:picLocks/>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rot="21230398">
            <a:off x="1051356" y="5461465"/>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2004981" y="4026354"/>
                <a:ext cx="989448" cy="200055"/>
              </a:xfrm>
              <a:prstGeom prst="rect">
                <a:avLst/>
              </a:prstGeom>
              <a:noFill/>
            </p:spPr>
            <p:txBody>
              <a:bodyPr wrap="square" rtlCol="0">
                <a:spAutoFit/>
              </a:bodyPr>
              <a:lstStyle/>
              <a:p>
                <a:pPr algn="ctr"/>
                <a:r>
                  <a:rPr lang="sk-SK" sz="700">
                    <a:solidFill>
                      <a:srgbClr val="082FAA"/>
                    </a:solidFill>
                    <a:latin typeface="Cupertino" pitchFamily="2" charset="0"/>
                  </a:rPr>
                  <a:t>Arundel Castle</a:t>
                </a:r>
              </a:p>
            </p:txBody>
          </p:sp>
          <p:sp>
            <p:nvSpPr>
              <p:cNvPr id="125" name="BlokTextu 124"/>
              <p:cNvSpPr txBox="1"/>
              <p:nvPr/>
            </p:nvSpPr>
            <p:spPr>
              <a:xfrm>
                <a:off x="2121445" y="4167211"/>
                <a:ext cx="661577" cy="184666"/>
              </a:xfrm>
              <a:prstGeom prst="rect">
                <a:avLst/>
              </a:prstGeom>
              <a:noFill/>
            </p:spPr>
            <p:txBody>
              <a:bodyPr wrap="square" rtlCol="0">
                <a:spAutoFit/>
              </a:bodyPr>
              <a:lstStyle/>
              <a:p>
                <a:pPr algn="ctr"/>
                <a:r>
                  <a:rPr lang="sk-SK" sz="600">
                    <a:solidFill>
                      <a:srgbClr val="082FAA"/>
                    </a:solidFill>
                    <a:latin typeface="Cupertino" pitchFamily="2" charset="0"/>
                  </a:rPr>
                  <a:t>Anglia</a:t>
                </a:r>
              </a:p>
            </p:txBody>
          </p:sp>
        </p:grpSp>
        <p:pic>
          <p:nvPicPr>
            <p:cNvPr id="127" name="Obrázok 126">
              <a:hlinkClick r:id="rId21" action="ppaction://hlinksldjump"/>
            </p:cNvPr>
            <p:cNvPicPr>
              <a:picLocks noChangeAspect="1"/>
            </p:cNvPicPr>
            <p:nvPr/>
          </p:nvPicPr>
          <p:blipFill>
            <a:blip r:embed="rId22">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grpSp>
        <p:nvGrpSpPr>
          <p:cNvPr id="6" name="Skupina 5"/>
          <p:cNvGrpSpPr/>
          <p:nvPr/>
        </p:nvGrpSpPr>
        <p:grpSpPr>
          <a:xfrm>
            <a:off x="2505672" y="5650219"/>
            <a:ext cx="1348316" cy="900000"/>
            <a:chOff x="2505672" y="5650219"/>
            <a:chExt cx="1348316" cy="900000"/>
          </a:xfrm>
        </p:grpSpPr>
        <p:pic>
          <p:nvPicPr>
            <p:cNvPr id="1026" name="Picture 2"/>
            <p:cNvPicPr>
              <a:picLocks noChangeAspect="1" noChangeArrowheads="1"/>
            </p:cNvPicPr>
            <p:nvPr/>
          </p:nvPicPr>
          <p:blipFill>
            <a:blip r:embed="rId23">
              <a:lum bright="70000" contrast="-70000"/>
              <a:extLst>
                <a:ext uri="{28A0092B-C50C-407E-A947-70E740481C1C}">
                  <a14:useLocalDpi xmlns:a14="http://schemas.microsoft.com/office/drawing/2010/main" val="0"/>
                </a:ext>
              </a:extLst>
            </a:blip>
            <a:srcRect/>
            <a:stretch>
              <a:fillRect/>
            </a:stretch>
          </p:blipFill>
          <p:spPr bwMode="auto">
            <a:xfrm rot="21062388">
              <a:off x="2514952" y="5776145"/>
              <a:ext cx="542925" cy="249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15" name="Skupina 114"/>
            <p:cNvGrpSpPr/>
            <p:nvPr/>
          </p:nvGrpSpPr>
          <p:grpSpPr>
            <a:xfrm rot="21062355">
              <a:off x="2505672" y="5650219"/>
              <a:ext cx="1348316" cy="900000"/>
              <a:chOff x="1674335" y="3501008"/>
              <a:chExt cx="1348316" cy="900000"/>
            </a:xfrm>
          </p:grpSpPr>
          <p:pic>
            <p:nvPicPr>
              <p:cNvPr id="122" name="Obrázok 1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8" name="BlokTextu 127"/>
              <p:cNvSpPr txBox="1"/>
              <p:nvPr/>
            </p:nvSpPr>
            <p:spPr>
              <a:xfrm>
                <a:off x="2246718" y="4014202"/>
                <a:ext cx="667540" cy="200055"/>
              </a:xfrm>
              <a:prstGeom prst="rect">
                <a:avLst/>
              </a:prstGeom>
              <a:noFill/>
            </p:spPr>
            <p:txBody>
              <a:bodyPr wrap="square" rtlCol="0">
                <a:spAutoFit/>
              </a:bodyPr>
              <a:lstStyle/>
              <a:p>
                <a:pPr algn="ctr" rtl="1"/>
                <a:r>
                  <a:rPr lang="he-IL" sz="700" b="1">
                    <a:solidFill>
                      <a:srgbClr val="082FAA"/>
                    </a:solidFill>
                    <a:latin typeface="Arial Black" panose="020B0A04020102020204" pitchFamily="34" charset="0"/>
                  </a:rPr>
                  <a:t>טירת ארונדל </a:t>
                </a:r>
                <a:endParaRPr lang="sk-SK" sz="700" b="1">
                  <a:solidFill>
                    <a:srgbClr val="082FAA"/>
                  </a:solidFill>
                  <a:latin typeface="Arial Black" panose="020B0A04020102020204" pitchFamily="34" charset="0"/>
                </a:endParaRPr>
              </a:p>
            </p:txBody>
          </p:sp>
          <p:sp>
            <p:nvSpPr>
              <p:cNvPr id="129" name="BlokTextu 128"/>
              <p:cNvSpPr txBox="1"/>
              <p:nvPr/>
            </p:nvSpPr>
            <p:spPr>
              <a:xfrm>
                <a:off x="2306544" y="4126750"/>
                <a:ext cx="582425" cy="184666"/>
              </a:xfrm>
              <a:prstGeom prst="rect">
                <a:avLst/>
              </a:prstGeom>
              <a:noFill/>
            </p:spPr>
            <p:txBody>
              <a:bodyPr wrap="square" rtlCol="0">
                <a:spAutoFit/>
              </a:bodyPr>
              <a:lstStyle/>
              <a:p>
                <a:pPr algn="ctr"/>
                <a:r>
                  <a:rPr lang="he-IL" sz="600" b="1">
                    <a:solidFill>
                      <a:srgbClr val="082FAA"/>
                    </a:solidFill>
                    <a:latin typeface="Arial Black" panose="020B0A04020102020204" pitchFamily="34" charset="0"/>
                  </a:rPr>
                  <a:t>אנגליה</a:t>
                </a:r>
                <a:endParaRPr lang="sk-SK" sz="600" b="1">
                  <a:solidFill>
                    <a:srgbClr val="082FAA"/>
                  </a:solidFill>
                  <a:latin typeface="Arial Black" panose="020B0A04020102020204" pitchFamily="34" charset="0"/>
                </a:endParaRPr>
              </a:p>
            </p:txBody>
          </p:sp>
        </p:grpSp>
      </p:grpSp>
      <p:pic>
        <p:nvPicPr>
          <p:cNvPr id="2" name="Obrázok 1"/>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5872"/>
            <a:ext cx="9144000" cy="6863872"/>
          </a:xfrm>
          <a:prstGeom prst="rect">
            <a:avLst/>
          </a:prstGeom>
        </p:spPr>
      </p:pic>
      <p:sp>
        <p:nvSpPr>
          <p:cNvPr id="16" name="Obdĺžnik 15"/>
          <p:cNvSpPr/>
          <p:nvPr/>
        </p:nvSpPr>
        <p:spPr>
          <a:xfrm>
            <a:off x="3097016" y="1268760"/>
            <a:ext cx="302198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ENGLAND</a:t>
            </a:r>
            <a:endParaRPr lang="sk-SK" sz="4800" b="1" cap="none" spc="5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sp>
        <p:nvSpPr>
          <p:cNvPr id="4" name="Obdĺžnik 3"/>
          <p:cNvSpPr/>
          <p:nvPr/>
        </p:nvSpPr>
        <p:spPr>
          <a:xfrm>
            <a:off x="1313684" y="260648"/>
            <a:ext cx="6552728" cy="1014343"/>
          </a:xfrm>
          <a:prstGeom prst="rect">
            <a:avLst/>
          </a:prstGeom>
          <a:noFill/>
        </p:spPr>
        <p:txBody>
          <a:bodyPr wrap="none" lIns="91440" tIns="45720" rIns="91440" bIns="45720">
            <a:prstTxWarp prst="textTriangle">
              <a:avLst>
                <a:gd name="adj" fmla="val 37566"/>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rPr>
              <a:t>Arundel Castle</a:t>
            </a:r>
            <a:endParaRPr lang="sk-SK" sz="8000" b="1" cap="none" spc="50">
              <a:ln w="11430"/>
              <a:blipFill>
                <a:blip r:embed="rId25"/>
                <a:tile tx="0" ty="0" sx="100000" sy="100000" flip="none" algn="tl"/>
              </a:blipFill>
              <a:effectLst>
                <a:outerShdw blurRad="76200" dist="50800" dir="5400000" algn="tl" rotWithShape="0">
                  <a:srgbClr val="000000">
                    <a:alpha val="65000"/>
                  </a:srgbClr>
                </a:outerShdw>
              </a:effectLst>
              <a:latin typeface="Bertram CE" panose="04020905020D02060204" pitchFamily="82" charset="0"/>
            </a:endParaRPr>
          </a:p>
        </p:txBody>
      </p:sp>
      <p:pic>
        <p:nvPicPr>
          <p:cNvPr id="126" name="Obrázok 125"/>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spd="slow" p14:dur="2000" advClick="0" advTm="38000">
        <p:sndAc>
          <p:stSnd loop="1">
            <p:snd r:embed="rId2" name="Andre Segovia.wav"/>
          </p:stSnd>
        </p:sndAc>
      </p:transition>
    </mc:Choice>
    <mc:Fallback xmlns="">
      <p:transition spd="slow" advClick="0" advTm="38000">
        <p:sndAc>
          <p:stSnd loop="1">
            <p:snd r:embed="rId27" name="Andre Sego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10"/>
                                        <p:tgtEl>
                                          <p:spTgt spid="2"/>
                                        </p:tgtEl>
                                      </p:cBhvr>
                                    </p:animEffect>
                                    <p:set>
                                      <p:cBhvr>
                                        <p:cTn id="7" dur="1" fill="hold">
                                          <p:stCondLst>
                                            <p:cond delay="9"/>
                                          </p:stCondLst>
                                        </p:cTn>
                                        <p:tgtEl>
                                          <p:spTgt spid="2"/>
                                        </p:tgtEl>
                                        <p:attrNameLst>
                                          <p:attrName>style.visibility</p:attrName>
                                        </p:attrNameLst>
                                      </p:cBhvr>
                                      <p:to>
                                        <p:strVal val="hidden"/>
                                      </p:to>
                                    </p:set>
                                  </p:childTnLst>
                                </p:cTn>
                              </p:par>
                              <p:par>
                                <p:cTn id="8" presetID="10" presetClass="exit" presetSubtype="0" fill="hold" grpId="2" nodeType="withEffect">
                                  <p:stCondLst>
                                    <p:cond delay="0"/>
                                  </p:stCondLst>
                                  <p:childTnLst>
                                    <p:animEffect transition="out" filter="fade">
                                      <p:cBhvr>
                                        <p:cTn id="9" dur="10"/>
                                        <p:tgtEl>
                                          <p:spTgt spid="4"/>
                                        </p:tgtEl>
                                      </p:cBhvr>
                                    </p:animEffect>
                                    <p:set>
                                      <p:cBhvr>
                                        <p:cTn id="10" dur="1" fill="hold">
                                          <p:stCondLst>
                                            <p:cond delay="9"/>
                                          </p:stCondLst>
                                        </p:cTn>
                                        <p:tgtEl>
                                          <p:spTgt spid="4"/>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
                                        <p:tgtEl>
                                          <p:spTgt spid="16"/>
                                        </p:tgtEl>
                                      </p:cBhvr>
                                    </p:animEffect>
                                    <p:set>
                                      <p:cBhvr>
                                        <p:cTn id="13" dur="1" fill="hold">
                                          <p:stCondLst>
                                            <p:cond delay="9"/>
                                          </p:stCondLst>
                                        </p:cTn>
                                        <p:tgtEl>
                                          <p:spTgt spid="16"/>
                                        </p:tgtEl>
                                        <p:attrNameLst>
                                          <p:attrName>style.visibility</p:attrName>
                                        </p:attrNameLst>
                                      </p:cBhvr>
                                      <p:to>
                                        <p:strVal val="hidden"/>
                                      </p:to>
                                    </p:set>
                                  </p:childTnLst>
                                </p:cTn>
                              </p:par>
                              <p:par>
                                <p:cTn id="14" presetID="22" presetClass="entr" presetSubtype="1" fill="hold" grpId="0" nodeType="withEffect">
                                  <p:stCondLst>
                                    <p:cond delay="1000"/>
                                  </p:stCondLst>
                                  <p:childTnLst>
                                    <p:set>
                                      <p:cBhvr>
                                        <p:cTn id="15" dur="1" fill="hold">
                                          <p:stCondLst>
                                            <p:cond delay="0"/>
                                          </p:stCondLst>
                                        </p:cTn>
                                        <p:tgtEl>
                                          <p:spTgt spid="4"/>
                                        </p:tgtEl>
                                        <p:attrNameLst>
                                          <p:attrName>style.visibility</p:attrName>
                                        </p:attrNameLst>
                                      </p:cBhvr>
                                      <p:to>
                                        <p:strVal val="visible"/>
                                      </p:to>
                                    </p:set>
                                    <p:animEffect transition="in" filter="wipe(up)">
                                      <p:cBhvr>
                                        <p:cTn id="16" dur="2000"/>
                                        <p:tgtEl>
                                          <p:spTgt spid="4"/>
                                        </p:tgtEl>
                                      </p:cBhvr>
                                    </p:animEffect>
                                  </p:childTnLst>
                                </p:cTn>
                              </p:par>
                            </p:childTnLst>
                          </p:cTn>
                        </p:par>
                        <p:par>
                          <p:cTn id="17" fill="hold">
                            <p:stCondLst>
                              <p:cond delay="3000"/>
                            </p:stCondLst>
                            <p:childTnLst>
                              <p:par>
                                <p:cTn id="18" presetID="53" presetClass="entr" presetSubtype="16" fill="hold" grpId="1" nodeType="after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1500" fill="hold"/>
                                        <p:tgtEl>
                                          <p:spTgt spid="16"/>
                                        </p:tgtEl>
                                        <p:attrNameLst>
                                          <p:attrName>ppt_w</p:attrName>
                                        </p:attrNameLst>
                                      </p:cBhvr>
                                      <p:tavLst>
                                        <p:tav tm="0">
                                          <p:val>
                                            <p:fltVal val="0"/>
                                          </p:val>
                                        </p:tav>
                                        <p:tav tm="100000">
                                          <p:val>
                                            <p:strVal val="#ppt_w"/>
                                          </p:val>
                                        </p:tav>
                                      </p:tavLst>
                                    </p:anim>
                                    <p:anim calcmode="lin" valueType="num">
                                      <p:cBhvr>
                                        <p:cTn id="21" dur="1500" fill="hold"/>
                                        <p:tgtEl>
                                          <p:spTgt spid="16"/>
                                        </p:tgtEl>
                                        <p:attrNameLst>
                                          <p:attrName>ppt_h</p:attrName>
                                        </p:attrNameLst>
                                      </p:cBhvr>
                                      <p:tavLst>
                                        <p:tav tm="0">
                                          <p:val>
                                            <p:fltVal val="0"/>
                                          </p:val>
                                        </p:tav>
                                        <p:tav tm="100000">
                                          <p:val>
                                            <p:strVal val="#ppt_h"/>
                                          </p:val>
                                        </p:tav>
                                      </p:tavLst>
                                    </p:anim>
                                    <p:animEffect transition="in" filter="fade">
                                      <p:cBhvr>
                                        <p:cTn id="22" dur="1500"/>
                                        <p:tgtEl>
                                          <p:spTgt spid="16"/>
                                        </p:tgtEl>
                                      </p:cBhvr>
                                    </p:animEffect>
                                  </p:childTnLst>
                                </p:cTn>
                              </p:par>
                            </p:childTnLst>
                          </p:cTn>
                        </p:par>
                        <p:par>
                          <p:cTn id="23" fill="hold">
                            <p:stCondLst>
                              <p:cond delay="5000"/>
                            </p:stCondLst>
                            <p:childTnLst>
                              <p:par>
                                <p:cTn id="24" presetID="53" presetClass="entr" presetSubtype="528" fill="hold" nodeType="afterEffect">
                                  <p:stCondLst>
                                    <p:cond delay="1500"/>
                                  </p:stCondLst>
                                  <p:childTnLst>
                                    <p:set>
                                      <p:cBhvr>
                                        <p:cTn id="25" dur="1" fill="hold">
                                          <p:stCondLst>
                                            <p:cond delay="0"/>
                                          </p:stCondLst>
                                        </p:cTn>
                                        <p:tgtEl>
                                          <p:spTgt spid="3"/>
                                        </p:tgtEl>
                                        <p:attrNameLst>
                                          <p:attrName>style.visibility</p:attrName>
                                        </p:attrNameLst>
                                      </p:cBhvr>
                                      <p:to>
                                        <p:strVal val="visible"/>
                                      </p:to>
                                    </p:set>
                                    <p:anim calcmode="lin" valueType="num">
                                      <p:cBhvr>
                                        <p:cTn id="26" dur="3000" fill="hold"/>
                                        <p:tgtEl>
                                          <p:spTgt spid="3"/>
                                        </p:tgtEl>
                                        <p:attrNameLst>
                                          <p:attrName>ppt_w</p:attrName>
                                        </p:attrNameLst>
                                      </p:cBhvr>
                                      <p:tavLst>
                                        <p:tav tm="0">
                                          <p:val>
                                            <p:fltVal val="0"/>
                                          </p:val>
                                        </p:tav>
                                        <p:tav tm="100000">
                                          <p:val>
                                            <p:strVal val="#ppt_w"/>
                                          </p:val>
                                        </p:tav>
                                      </p:tavLst>
                                    </p:anim>
                                    <p:anim calcmode="lin" valueType="num">
                                      <p:cBhvr>
                                        <p:cTn id="27" dur="3000" fill="hold"/>
                                        <p:tgtEl>
                                          <p:spTgt spid="3"/>
                                        </p:tgtEl>
                                        <p:attrNameLst>
                                          <p:attrName>ppt_h</p:attrName>
                                        </p:attrNameLst>
                                      </p:cBhvr>
                                      <p:tavLst>
                                        <p:tav tm="0">
                                          <p:val>
                                            <p:fltVal val="0"/>
                                          </p:val>
                                        </p:tav>
                                        <p:tav tm="100000">
                                          <p:val>
                                            <p:strVal val="#ppt_h"/>
                                          </p:val>
                                        </p:tav>
                                      </p:tavLst>
                                    </p:anim>
                                    <p:animEffect transition="in" filter="fade">
                                      <p:cBhvr>
                                        <p:cTn id="28" dur="3000"/>
                                        <p:tgtEl>
                                          <p:spTgt spid="3"/>
                                        </p:tgtEl>
                                      </p:cBhvr>
                                    </p:animEffect>
                                    <p:anim calcmode="lin" valueType="num">
                                      <p:cBhvr>
                                        <p:cTn id="29" dur="3000" fill="hold"/>
                                        <p:tgtEl>
                                          <p:spTgt spid="3"/>
                                        </p:tgtEl>
                                        <p:attrNameLst>
                                          <p:attrName>ppt_x</p:attrName>
                                        </p:attrNameLst>
                                      </p:cBhvr>
                                      <p:tavLst>
                                        <p:tav tm="0">
                                          <p:val>
                                            <p:fltVal val="0.5"/>
                                          </p:val>
                                        </p:tav>
                                        <p:tav tm="100000">
                                          <p:val>
                                            <p:strVal val="#ppt_x"/>
                                          </p:val>
                                        </p:tav>
                                      </p:tavLst>
                                    </p:anim>
                                    <p:anim calcmode="lin" valueType="num">
                                      <p:cBhvr>
                                        <p:cTn id="30" dur="3000" fill="hold"/>
                                        <p:tgtEl>
                                          <p:spTgt spid="3"/>
                                        </p:tgtEl>
                                        <p:attrNameLst>
                                          <p:attrName>ppt_y</p:attrName>
                                        </p:attrNameLst>
                                      </p:cBhvr>
                                      <p:tavLst>
                                        <p:tav tm="0">
                                          <p:val>
                                            <p:fltVal val="0.5"/>
                                          </p:val>
                                        </p:tav>
                                        <p:tav tm="100000">
                                          <p:val>
                                            <p:strVal val="#ppt_y"/>
                                          </p:val>
                                        </p:tav>
                                      </p:tavLst>
                                    </p:anim>
                                  </p:childTnLst>
                                </p:cTn>
                              </p:par>
                            </p:childTnLst>
                          </p:cTn>
                        </p:par>
                        <p:par>
                          <p:cTn id="31" fill="hold">
                            <p:stCondLst>
                              <p:cond delay="9500"/>
                            </p:stCondLst>
                            <p:childTnLst>
                              <p:par>
                                <p:cTn id="32" presetID="10" presetClass="exit" presetSubtype="0" fill="hold" grpId="1" nodeType="afterEffect">
                                  <p:stCondLst>
                                    <p:cond delay="1000"/>
                                  </p:stCondLst>
                                  <p:childTnLst>
                                    <p:animEffect transition="out" filter="fade">
                                      <p:cBhvr>
                                        <p:cTn id="33" dur="1000"/>
                                        <p:tgtEl>
                                          <p:spTgt spid="4"/>
                                        </p:tgtEl>
                                      </p:cBhvr>
                                    </p:animEffect>
                                    <p:set>
                                      <p:cBhvr>
                                        <p:cTn id="34" dur="1" fill="hold">
                                          <p:stCondLst>
                                            <p:cond delay="999"/>
                                          </p:stCondLst>
                                        </p:cTn>
                                        <p:tgtEl>
                                          <p:spTgt spid="4"/>
                                        </p:tgtEl>
                                        <p:attrNameLst>
                                          <p:attrName>style.visibility</p:attrName>
                                        </p:attrNameLst>
                                      </p:cBhvr>
                                      <p:to>
                                        <p:strVal val="hidden"/>
                                      </p:to>
                                    </p:set>
                                  </p:childTnLst>
                                </p:cTn>
                              </p:par>
                              <p:par>
                                <p:cTn id="35" presetID="10" presetClass="exit" presetSubtype="0" fill="hold" grpId="2" nodeType="withEffect">
                                  <p:stCondLst>
                                    <p:cond delay="1000"/>
                                  </p:stCondLst>
                                  <p:childTnLst>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par>
                                <p:cTn id="38" presetID="42" presetClass="path" presetSubtype="0" accel="50000" decel="50000" fill="hold" nodeType="withEffect">
                                  <p:stCondLst>
                                    <p:cond delay="0"/>
                                  </p:stCondLst>
                                  <p:childTnLst>
                                    <p:animMotion origin="layout" path="M 1.38889E-6 -1.25809E-6 L -0.98004 0.36425 " pathEditMode="relative" rAng="0" ptsTypes="AA">
                                      <p:cBhvr>
                                        <p:cTn id="39" dur="10000" fill="hold"/>
                                        <p:tgtEl>
                                          <p:spTgt spid="12"/>
                                        </p:tgtEl>
                                        <p:attrNameLst>
                                          <p:attrName>ppt_x</p:attrName>
                                          <p:attrName>ppt_y</p:attrName>
                                        </p:attrNameLst>
                                      </p:cBhvr>
                                      <p:rCtr x="-49010" y="18201"/>
                                    </p:animMotion>
                                  </p:childTnLst>
                                </p:cTn>
                              </p:par>
                              <p:par>
                                <p:cTn id="40" presetID="5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9000" fill="hold"/>
                                        <p:tgtEl>
                                          <p:spTgt spid="12"/>
                                        </p:tgtEl>
                                        <p:attrNameLst>
                                          <p:attrName>ppt_w</p:attrName>
                                        </p:attrNameLst>
                                      </p:cBhvr>
                                      <p:tavLst>
                                        <p:tav tm="0">
                                          <p:val>
                                            <p:fltVal val="0"/>
                                          </p:val>
                                        </p:tav>
                                        <p:tav tm="100000">
                                          <p:val>
                                            <p:strVal val="#ppt_w"/>
                                          </p:val>
                                        </p:tav>
                                      </p:tavLst>
                                    </p:anim>
                                    <p:anim calcmode="lin" valueType="num">
                                      <p:cBhvr>
                                        <p:cTn id="43" dur="9000" fill="hold"/>
                                        <p:tgtEl>
                                          <p:spTgt spid="12"/>
                                        </p:tgtEl>
                                        <p:attrNameLst>
                                          <p:attrName>ppt_h</p:attrName>
                                        </p:attrNameLst>
                                      </p:cBhvr>
                                      <p:tavLst>
                                        <p:tav tm="0">
                                          <p:val>
                                            <p:fltVal val="0"/>
                                          </p:val>
                                        </p:tav>
                                        <p:tav tm="100000">
                                          <p:val>
                                            <p:strVal val="#ppt_h"/>
                                          </p:val>
                                        </p:tav>
                                      </p:tavLst>
                                    </p:anim>
                                    <p:animEffect transition="in" filter="fade">
                                      <p:cBhvr>
                                        <p:cTn id="44" dur="9000"/>
                                        <p:tgtEl>
                                          <p:spTgt spid="12"/>
                                        </p:tgtEl>
                                      </p:cBhvr>
                                    </p:animEffect>
                                  </p:childTnLst>
                                </p:cTn>
                              </p:par>
                            </p:childTnLst>
                          </p:cTn>
                        </p:par>
                        <p:par>
                          <p:cTn id="45" fill="hold">
                            <p:stCondLst>
                              <p:cond delay="19500"/>
                            </p:stCondLst>
                            <p:childTnLst>
                              <p:par>
                                <p:cTn id="46" presetID="10" presetClass="exit" presetSubtype="0" fill="hold" nodeType="afterEffect">
                                  <p:stCondLst>
                                    <p:cond delay="1000"/>
                                  </p:stCondLst>
                                  <p:childTnLst>
                                    <p:animEffect transition="out" filter="fade">
                                      <p:cBhvr>
                                        <p:cTn id="47" dur="1500"/>
                                        <p:tgtEl>
                                          <p:spTgt spid="3"/>
                                        </p:tgtEl>
                                      </p:cBhvr>
                                    </p:animEffect>
                                    <p:set>
                                      <p:cBhvr>
                                        <p:cTn id="48" dur="1" fill="hold">
                                          <p:stCondLst>
                                            <p:cond delay="1499"/>
                                          </p:stCondLst>
                                        </p:cTn>
                                        <p:tgtEl>
                                          <p:spTgt spid="3"/>
                                        </p:tgtEl>
                                        <p:attrNameLst>
                                          <p:attrName>style.visibility</p:attrName>
                                        </p:attrNameLst>
                                      </p:cBhvr>
                                      <p:to>
                                        <p:strVal val="hidden"/>
                                      </p:to>
                                    </p:set>
                                  </p:childTnLst>
                                </p:cTn>
                              </p:par>
                            </p:childTnLst>
                          </p:cTn>
                        </p:par>
                        <p:par>
                          <p:cTn id="49" fill="hold">
                            <p:stCondLst>
                              <p:cond delay="22000"/>
                            </p:stCondLst>
                            <p:childTnLst>
                              <p:par>
                                <p:cTn id="50" presetID="53" presetClass="entr" presetSubtype="16" fill="hold" nodeType="afterEffect">
                                  <p:stCondLst>
                                    <p:cond delay="0"/>
                                  </p:stCondLst>
                                  <p:childTnLst>
                                    <p:set>
                                      <p:cBhvr>
                                        <p:cTn id="51" dur="1" fill="hold">
                                          <p:stCondLst>
                                            <p:cond delay="0"/>
                                          </p:stCondLst>
                                        </p:cTn>
                                        <p:tgtEl>
                                          <p:spTgt spid="119"/>
                                        </p:tgtEl>
                                        <p:attrNameLst>
                                          <p:attrName>style.visibility</p:attrName>
                                        </p:attrNameLst>
                                      </p:cBhvr>
                                      <p:to>
                                        <p:strVal val="visible"/>
                                      </p:to>
                                    </p:set>
                                    <p:anim calcmode="lin" valueType="num">
                                      <p:cBhvr>
                                        <p:cTn id="52" dur="1500" fill="hold"/>
                                        <p:tgtEl>
                                          <p:spTgt spid="119"/>
                                        </p:tgtEl>
                                        <p:attrNameLst>
                                          <p:attrName>ppt_w</p:attrName>
                                        </p:attrNameLst>
                                      </p:cBhvr>
                                      <p:tavLst>
                                        <p:tav tm="0">
                                          <p:val>
                                            <p:fltVal val="0"/>
                                          </p:val>
                                        </p:tav>
                                        <p:tav tm="100000">
                                          <p:val>
                                            <p:strVal val="#ppt_w"/>
                                          </p:val>
                                        </p:tav>
                                      </p:tavLst>
                                    </p:anim>
                                    <p:anim calcmode="lin" valueType="num">
                                      <p:cBhvr>
                                        <p:cTn id="53" dur="1500" fill="hold"/>
                                        <p:tgtEl>
                                          <p:spTgt spid="119"/>
                                        </p:tgtEl>
                                        <p:attrNameLst>
                                          <p:attrName>ppt_h</p:attrName>
                                        </p:attrNameLst>
                                      </p:cBhvr>
                                      <p:tavLst>
                                        <p:tav tm="0">
                                          <p:val>
                                            <p:fltVal val="0"/>
                                          </p:val>
                                        </p:tav>
                                        <p:tav tm="100000">
                                          <p:val>
                                            <p:strVal val="#ppt_h"/>
                                          </p:val>
                                        </p:tav>
                                      </p:tavLst>
                                    </p:anim>
                                    <p:animEffect transition="in" filter="fade">
                                      <p:cBhvr>
                                        <p:cTn id="54" dur="1500"/>
                                        <p:tgtEl>
                                          <p:spTgt spid="119"/>
                                        </p:tgtEl>
                                      </p:cBhvr>
                                    </p:animEffect>
                                  </p:childTnLst>
                                </p:cTn>
                              </p:par>
                              <p:par>
                                <p:cTn id="55" presetID="53" presetClass="entr" presetSubtype="16" fill="hold" nodeType="withEffect">
                                  <p:stCondLst>
                                    <p:cond delay="500"/>
                                  </p:stCondLst>
                                  <p:childTnLst>
                                    <p:set>
                                      <p:cBhvr>
                                        <p:cTn id="56" dur="1" fill="hold">
                                          <p:stCondLst>
                                            <p:cond delay="0"/>
                                          </p:stCondLst>
                                        </p:cTn>
                                        <p:tgtEl>
                                          <p:spTgt spid="114"/>
                                        </p:tgtEl>
                                        <p:attrNameLst>
                                          <p:attrName>style.visibility</p:attrName>
                                        </p:attrNameLst>
                                      </p:cBhvr>
                                      <p:to>
                                        <p:strVal val="visible"/>
                                      </p:to>
                                    </p:set>
                                    <p:anim calcmode="lin" valueType="num">
                                      <p:cBhvr>
                                        <p:cTn id="57" dur="3500" fill="hold"/>
                                        <p:tgtEl>
                                          <p:spTgt spid="114"/>
                                        </p:tgtEl>
                                        <p:attrNameLst>
                                          <p:attrName>ppt_w</p:attrName>
                                        </p:attrNameLst>
                                      </p:cBhvr>
                                      <p:tavLst>
                                        <p:tav tm="0">
                                          <p:val>
                                            <p:fltVal val="0"/>
                                          </p:val>
                                        </p:tav>
                                        <p:tav tm="100000">
                                          <p:val>
                                            <p:strVal val="#ppt_w"/>
                                          </p:val>
                                        </p:tav>
                                      </p:tavLst>
                                    </p:anim>
                                    <p:anim calcmode="lin" valueType="num">
                                      <p:cBhvr>
                                        <p:cTn id="58" dur="3500" fill="hold"/>
                                        <p:tgtEl>
                                          <p:spTgt spid="114"/>
                                        </p:tgtEl>
                                        <p:attrNameLst>
                                          <p:attrName>ppt_h</p:attrName>
                                        </p:attrNameLst>
                                      </p:cBhvr>
                                      <p:tavLst>
                                        <p:tav tm="0">
                                          <p:val>
                                            <p:fltVal val="0"/>
                                          </p:val>
                                        </p:tav>
                                        <p:tav tm="100000">
                                          <p:val>
                                            <p:strVal val="#ppt_h"/>
                                          </p:val>
                                        </p:tav>
                                      </p:tavLst>
                                    </p:anim>
                                    <p:animEffect transition="in" filter="fade">
                                      <p:cBhvr>
                                        <p:cTn id="59" dur="3500"/>
                                        <p:tgtEl>
                                          <p:spTgt spid="114"/>
                                        </p:tgtEl>
                                      </p:cBhvr>
                                    </p:animEffect>
                                  </p:childTnLst>
                                </p:cTn>
                              </p:par>
                              <p:par>
                                <p:cTn id="60" presetID="42" presetClass="path" presetSubtype="0" accel="50000" decel="50000" fill="hold" nodeType="withEffect">
                                  <p:stCondLst>
                                    <p:cond delay="500"/>
                                  </p:stCondLst>
                                  <p:childTnLst>
                                    <p:animMotion origin="layout" path="M -0.00018 -0.63136 L 0.00764 0.00879 " pathEditMode="relative" rAng="0" ptsTypes="AA">
                                      <p:cBhvr>
                                        <p:cTn id="61" dur="4000" fill="hold"/>
                                        <p:tgtEl>
                                          <p:spTgt spid="114"/>
                                        </p:tgtEl>
                                        <p:attrNameLst>
                                          <p:attrName>ppt_x</p:attrName>
                                          <p:attrName>ppt_y</p:attrName>
                                        </p:attrNameLst>
                                      </p:cBhvr>
                                      <p:rCtr x="382" y="32007"/>
                                    </p:animMotion>
                                  </p:childTnLst>
                                </p:cTn>
                              </p:par>
                              <p:par>
                                <p:cTn id="62" presetID="53" presetClass="entr" presetSubtype="16" fill="hold" nodeType="withEffect">
                                  <p:stCondLst>
                                    <p:cond delay="1000"/>
                                  </p:stCondLst>
                                  <p:childTnLst>
                                    <p:set>
                                      <p:cBhvr>
                                        <p:cTn id="63" dur="1" fill="hold">
                                          <p:stCondLst>
                                            <p:cond delay="0"/>
                                          </p:stCondLst>
                                        </p:cTn>
                                        <p:tgtEl>
                                          <p:spTgt spid="105"/>
                                        </p:tgtEl>
                                        <p:attrNameLst>
                                          <p:attrName>style.visibility</p:attrName>
                                        </p:attrNameLst>
                                      </p:cBhvr>
                                      <p:to>
                                        <p:strVal val="visible"/>
                                      </p:to>
                                    </p:set>
                                    <p:anim calcmode="lin" valueType="num">
                                      <p:cBhvr>
                                        <p:cTn id="64" dur="3500" fill="hold"/>
                                        <p:tgtEl>
                                          <p:spTgt spid="105"/>
                                        </p:tgtEl>
                                        <p:attrNameLst>
                                          <p:attrName>ppt_w</p:attrName>
                                        </p:attrNameLst>
                                      </p:cBhvr>
                                      <p:tavLst>
                                        <p:tav tm="0">
                                          <p:val>
                                            <p:fltVal val="0"/>
                                          </p:val>
                                        </p:tav>
                                        <p:tav tm="100000">
                                          <p:val>
                                            <p:strVal val="#ppt_w"/>
                                          </p:val>
                                        </p:tav>
                                      </p:tavLst>
                                    </p:anim>
                                    <p:anim calcmode="lin" valueType="num">
                                      <p:cBhvr>
                                        <p:cTn id="65" dur="3500" fill="hold"/>
                                        <p:tgtEl>
                                          <p:spTgt spid="105"/>
                                        </p:tgtEl>
                                        <p:attrNameLst>
                                          <p:attrName>ppt_h</p:attrName>
                                        </p:attrNameLst>
                                      </p:cBhvr>
                                      <p:tavLst>
                                        <p:tav tm="0">
                                          <p:val>
                                            <p:fltVal val="0"/>
                                          </p:val>
                                        </p:tav>
                                        <p:tav tm="100000">
                                          <p:val>
                                            <p:strVal val="#ppt_h"/>
                                          </p:val>
                                        </p:tav>
                                      </p:tavLst>
                                    </p:anim>
                                    <p:animEffect transition="in" filter="fade">
                                      <p:cBhvr>
                                        <p:cTn id="66" dur="3500"/>
                                        <p:tgtEl>
                                          <p:spTgt spid="105"/>
                                        </p:tgtEl>
                                      </p:cBhvr>
                                    </p:animEffect>
                                  </p:childTnLst>
                                </p:cTn>
                              </p:par>
                              <p:par>
                                <p:cTn id="67" presetID="42" presetClass="path" presetSubtype="0" accel="50000" decel="50000" fill="hold" nodeType="withEffect">
                                  <p:stCondLst>
                                    <p:cond delay="1000"/>
                                  </p:stCondLst>
                                  <p:childTnLst>
                                    <p:animMotion origin="layout" path="M 0.11371 -0.61031 L -0.00434 -0.00162 " pathEditMode="relative" rAng="0" ptsTypes="AA">
                                      <p:cBhvr>
                                        <p:cTn id="68" dur="4000" fill="hold"/>
                                        <p:tgtEl>
                                          <p:spTgt spid="105"/>
                                        </p:tgtEl>
                                        <p:attrNameLst>
                                          <p:attrName>ppt_x</p:attrName>
                                          <p:attrName>ppt_y</p:attrName>
                                        </p:attrNameLst>
                                      </p:cBhvr>
                                      <p:rCtr x="-5903" y="30435"/>
                                    </p:animMotion>
                                  </p:childTnLst>
                                </p:cTn>
                              </p:par>
                              <p:par>
                                <p:cTn id="69" presetID="53" presetClass="entr" presetSubtype="16" fill="hold" nodeType="withEffect">
                                  <p:stCondLst>
                                    <p:cond delay="1500"/>
                                  </p:stCondLst>
                                  <p:childTnLst>
                                    <p:set>
                                      <p:cBhvr>
                                        <p:cTn id="70" dur="1" fill="hold">
                                          <p:stCondLst>
                                            <p:cond delay="0"/>
                                          </p:stCondLst>
                                        </p:cTn>
                                        <p:tgtEl>
                                          <p:spTgt spid="107"/>
                                        </p:tgtEl>
                                        <p:attrNameLst>
                                          <p:attrName>style.visibility</p:attrName>
                                        </p:attrNameLst>
                                      </p:cBhvr>
                                      <p:to>
                                        <p:strVal val="visible"/>
                                      </p:to>
                                    </p:set>
                                    <p:anim calcmode="lin" valueType="num">
                                      <p:cBhvr>
                                        <p:cTn id="71" dur="3500" fill="hold"/>
                                        <p:tgtEl>
                                          <p:spTgt spid="107"/>
                                        </p:tgtEl>
                                        <p:attrNameLst>
                                          <p:attrName>ppt_w</p:attrName>
                                        </p:attrNameLst>
                                      </p:cBhvr>
                                      <p:tavLst>
                                        <p:tav tm="0">
                                          <p:val>
                                            <p:fltVal val="0"/>
                                          </p:val>
                                        </p:tav>
                                        <p:tav tm="100000">
                                          <p:val>
                                            <p:strVal val="#ppt_w"/>
                                          </p:val>
                                        </p:tav>
                                      </p:tavLst>
                                    </p:anim>
                                    <p:anim calcmode="lin" valueType="num">
                                      <p:cBhvr>
                                        <p:cTn id="72" dur="3500" fill="hold"/>
                                        <p:tgtEl>
                                          <p:spTgt spid="107"/>
                                        </p:tgtEl>
                                        <p:attrNameLst>
                                          <p:attrName>ppt_h</p:attrName>
                                        </p:attrNameLst>
                                      </p:cBhvr>
                                      <p:tavLst>
                                        <p:tav tm="0">
                                          <p:val>
                                            <p:fltVal val="0"/>
                                          </p:val>
                                        </p:tav>
                                        <p:tav tm="100000">
                                          <p:val>
                                            <p:strVal val="#ppt_h"/>
                                          </p:val>
                                        </p:tav>
                                      </p:tavLst>
                                    </p:anim>
                                    <p:animEffect transition="in" filter="fade">
                                      <p:cBhvr>
                                        <p:cTn id="73" dur="3500"/>
                                        <p:tgtEl>
                                          <p:spTgt spid="107"/>
                                        </p:tgtEl>
                                      </p:cBhvr>
                                    </p:animEffect>
                                  </p:childTnLst>
                                </p:cTn>
                              </p:par>
                              <p:par>
                                <p:cTn id="74" presetID="42" presetClass="path" presetSubtype="0" accel="50000" decel="50000" fill="hold" nodeType="withEffect">
                                  <p:stCondLst>
                                    <p:cond delay="1500"/>
                                  </p:stCondLst>
                                  <p:childTnLst>
                                    <p:animMotion origin="layout" path="M 0.05694 -0.54347 L -0.00608 0.00232 " pathEditMode="relative" rAng="0" ptsTypes="AA">
                                      <p:cBhvr>
                                        <p:cTn id="75" dur="4000" fill="hold"/>
                                        <p:tgtEl>
                                          <p:spTgt spid="107"/>
                                        </p:tgtEl>
                                        <p:attrNameLst>
                                          <p:attrName>ppt_x</p:attrName>
                                          <p:attrName>ppt_y</p:attrName>
                                        </p:attrNameLst>
                                      </p:cBhvr>
                                      <p:rCtr x="-3160" y="27290"/>
                                    </p:animMotion>
                                  </p:childTnLst>
                                </p:cTn>
                              </p:par>
                              <p:par>
                                <p:cTn id="76" presetID="53" presetClass="entr" presetSubtype="16" fill="hold" nodeType="withEffect">
                                  <p:stCondLst>
                                    <p:cond delay="2000"/>
                                  </p:stCondLst>
                                  <p:childTnLst>
                                    <p:set>
                                      <p:cBhvr>
                                        <p:cTn id="77" dur="1" fill="hold">
                                          <p:stCondLst>
                                            <p:cond delay="0"/>
                                          </p:stCondLst>
                                        </p:cTn>
                                        <p:tgtEl>
                                          <p:spTgt spid="108"/>
                                        </p:tgtEl>
                                        <p:attrNameLst>
                                          <p:attrName>style.visibility</p:attrName>
                                        </p:attrNameLst>
                                      </p:cBhvr>
                                      <p:to>
                                        <p:strVal val="visible"/>
                                      </p:to>
                                    </p:set>
                                    <p:anim calcmode="lin" valueType="num">
                                      <p:cBhvr>
                                        <p:cTn id="78" dur="3500" fill="hold"/>
                                        <p:tgtEl>
                                          <p:spTgt spid="108"/>
                                        </p:tgtEl>
                                        <p:attrNameLst>
                                          <p:attrName>ppt_w</p:attrName>
                                        </p:attrNameLst>
                                      </p:cBhvr>
                                      <p:tavLst>
                                        <p:tav tm="0">
                                          <p:val>
                                            <p:fltVal val="0"/>
                                          </p:val>
                                        </p:tav>
                                        <p:tav tm="100000">
                                          <p:val>
                                            <p:strVal val="#ppt_w"/>
                                          </p:val>
                                        </p:tav>
                                      </p:tavLst>
                                    </p:anim>
                                    <p:anim calcmode="lin" valueType="num">
                                      <p:cBhvr>
                                        <p:cTn id="79" dur="3500" fill="hold"/>
                                        <p:tgtEl>
                                          <p:spTgt spid="108"/>
                                        </p:tgtEl>
                                        <p:attrNameLst>
                                          <p:attrName>ppt_h</p:attrName>
                                        </p:attrNameLst>
                                      </p:cBhvr>
                                      <p:tavLst>
                                        <p:tav tm="0">
                                          <p:val>
                                            <p:fltVal val="0"/>
                                          </p:val>
                                        </p:tav>
                                        <p:tav tm="100000">
                                          <p:val>
                                            <p:strVal val="#ppt_h"/>
                                          </p:val>
                                        </p:tav>
                                      </p:tavLst>
                                    </p:anim>
                                    <p:animEffect transition="in" filter="fade">
                                      <p:cBhvr>
                                        <p:cTn id="80" dur="3500"/>
                                        <p:tgtEl>
                                          <p:spTgt spid="108"/>
                                        </p:tgtEl>
                                      </p:cBhvr>
                                    </p:animEffect>
                                  </p:childTnLst>
                                </p:cTn>
                              </p:par>
                              <p:par>
                                <p:cTn id="81" presetID="42" presetClass="path" presetSubtype="0" accel="50000" decel="50000" fill="hold" nodeType="withEffect">
                                  <p:stCondLst>
                                    <p:cond delay="2000"/>
                                  </p:stCondLst>
                                  <p:childTnLst>
                                    <p:animMotion origin="layout" path="M -0.03733 -0.59273 L -0.0059 0.01596 " pathEditMode="relative" rAng="0" ptsTypes="AA">
                                      <p:cBhvr>
                                        <p:cTn id="82" dur="4000" fill="hold"/>
                                        <p:tgtEl>
                                          <p:spTgt spid="108"/>
                                        </p:tgtEl>
                                        <p:attrNameLst>
                                          <p:attrName>ppt_x</p:attrName>
                                          <p:attrName>ppt_y</p:attrName>
                                        </p:attrNameLst>
                                      </p:cBhvr>
                                      <p:rCtr x="1563" y="30435"/>
                                    </p:animMotion>
                                  </p:childTnLst>
                                </p:cTn>
                              </p:par>
                              <p:par>
                                <p:cTn id="83" presetID="53" presetClass="entr" presetSubtype="16" fill="hold" nodeType="withEffect">
                                  <p:stCondLst>
                                    <p:cond delay="2500"/>
                                  </p:stCondLst>
                                  <p:childTnLst>
                                    <p:set>
                                      <p:cBhvr>
                                        <p:cTn id="84" dur="1" fill="hold">
                                          <p:stCondLst>
                                            <p:cond delay="0"/>
                                          </p:stCondLst>
                                        </p:cTn>
                                        <p:tgtEl>
                                          <p:spTgt spid="113"/>
                                        </p:tgtEl>
                                        <p:attrNameLst>
                                          <p:attrName>style.visibility</p:attrName>
                                        </p:attrNameLst>
                                      </p:cBhvr>
                                      <p:to>
                                        <p:strVal val="visible"/>
                                      </p:to>
                                    </p:set>
                                    <p:anim calcmode="lin" valueType="num">
                                      <p:cBhvr>
                                        <p:cTn id="85" dur="3500" fill="hold"/>
                                        <p:tgtEl>
                                          <p:spTgt spid="113"/>
                                        </p:tgtEl>
                                        <p:attrNameLst>
                                          <p:attrName>ppt_w</p:attrName>
                                        </p:attrNameLst>
                                      </p:cBhvr>
                                      <p:tavLst>
                                        <p:tav tm="0">
                                          <p:val>
                                            <p:fltVal val="0"/>
                                          </p:val>
                                        </p:tav>
                                        <p:tav tm="100000">
                                          <p:val>
                                            <p:strVal val="#ppt_w"/>
                                          </p:val>
                                        </p:tav>
                                      </p:tavLst>
                                    </p:anim>
                                    <p:anim calcmode="lin" valueType="num">
                                      <p:cBhvr>
                                        <p:cTn id="86" dur="3500" fill="hold"/>
                                        <p:tgtEl>
                                          <p:spTgt spid="113"/>
                                        </p:tgtEl>
                                        <p:attrNameLst>
                                          <p:attrName>ppt_h</p:attrName>
                                        </p:attrNameLst>
                                      </p:cBhvr>
                                      <p:tavLst>
                                        <p:tav tm="0">
                                          <p:val>
                                            <p:fltVal val="0"/>
                                          </p:val>
                                        </p:tav>
                                        <p:tav tm="100000">
                                          <p:val>
                                            <p:strVal val="#ppt_h"/>
                                          </p:val>
                                        </p:tav>
                                      </p:tavLst>
                                    </p:anim>
                                    <p:animEffect transition="in" filter="fade">
                                      <p:cBhvr>
                                        <p:cTn id="87" dur="3500"/>
                                        <p:tgtEl>
                                          <p:spTgt spid="113"/>
                                        </p:tgtEl>
                                      </p:cBhvr>
                                    </p:animEffect>
                                  </p:childTnLst>
                                </p:cTn>
                              </p:par>
                              <p:par>
                                <p:cTn id="88" presetID="42" presetClass="path" presetSubtype="0" accel="50000" decel="50000" fill="hold" nodeType="withEffect">
                                  <p:stCondLst>
                                    <p:cond delay="2500"/>
                                  </p:stCondLst>
                                  <p:childTnLst>
                                    <p:animMotion origin="layout" path="M 0.03368 -0.64153 L 0.00764 0.00856 " pathEditMode="relative" rAng="0" ptsTypes="AA">
                                      <p:cBhvr>
                                        <p:cTn id="89" dur="4000" fill="hold"/>
                                        <p:tgtEl>
                                          <p:spTgt spid="113"/>
                                        </p:tgtEl>
                                        <p:attrNameLst>
                                          <p:attrName>ppt_x</p:attrName>
                                          <p:attrName>ppt_y</p:attrName>
                                        </p:attrNameLst>
                                      </p:cBhvr>
                                      <p:rCtr x="-1302" y="32493"/>
                                    </p:animMotion>
                                  </p:childTnLst>
                                </p:cTn>
                              </p:par>
                              <p:par>
                                <p:cTn id="90" presetID="53" presetClass="entr" presetSubtype="16" fill="hold" nodeType="withEffect">
                                  <p:stCondLst>
                                    <p:cond delay="3000"/>
                                  </p:stCondLst>
                                  <p:childTnLst>
                                    <p:set>
                                      <p:cBhvr>
                                        <p:cTn id="91" dur="1" fill="hold">
                                          <p:stCondLst>
                                            <p:cond delay="0"/>
                                          </p:stCondLst>
                                        </p:cTn>
                                        <p:tgtEl>
                                          <p:spTgt spid="109"/>
                                        </p:tgtEl>
                                        <p:attrNameLst>
                                          <p:attrName>style.visibility</p:attrName>
                                        </p:attrNameLst>
                                      </p:cBhvr>
                                      <p:to>
                                        <p:strVal val="visible"/>
                                      </p:to>
                                    </p:set>
                                    <p:anim calcmode="lin" valueType="num">
                                      <p:cBhvr>
                                        <p:cTn id="92" dur="3500" fill="hold"/>
                                        <p:tgtEl>
                                          <p:spTgt spid="109"/>
                                        </p:tgtEl>
                                        <p:attrNameLst>
                                          <p:attrName>ppt_w</p:attrName>
                                        </p:attrNameLst>
                                      </p:cBhvr>
                                      <p:tavLst>
                                        <p:tav tm="0">
                                          <p:val>
                                            <p:fltVal val="0"/>
                                          </p:val>
                                        </p:tav>
                                        <p:tav tm="100000">
                                          <p:val>
                                            <p:strVal val="#ppt_w"/>
                                          </p:val>
                                        </p:tav>
                                      </p:tavLst>
                                    </p:anim>
                                    <p:anim calcmode="lin" valueType="num">
                                      <p:cBhvr>
                                        <p:cTn id="93" dur="3500" fill="hold"/>
                                        <p:tgtEl>
                                          <p:spTgt spid="109"/>
                                        </p:tgtEl>
                                        <p:attrNameLst>
                                          <p:attrName>ppt_h</p:attrName>
                                        </p:attrNameLst>
                                      </p:cBhvr>
                                      <p:tavLst>
                                        <p:tav tm="0">
                                          <p:val>
                                            <p:fltVal val="0"/>
                                          </p:val>
                                        </p:tav>
                                        <p:tav tm="100000">
                                          <p:val>
                                            <p:strVal val="#ppt_h"/>
                                          </p:val>
                                        </p:tav>
                                      </p:tavLst>
                                    </p:anim>
                                    <p:animEffect transition="in" filter="fade">
                                      <p:cBhvr>
                                        <p:cTn id="94" dur="3500"/>
                                        <p:tgtEl>
                                          <p:spTgt spid="109"/>
                                        </p:tgtEl>
                                      </p:cBhvr>
                                    </p:animEffect>
                                  </p:childTnLst>
                                </p:cTn>
                              </p:par>
                              <p:par>
                                <p:cTn id="95" presetID="42" presetClass="path" presetSubtype="0" accel="50000" decel="50000" fill="hold" nodeType="withEffect">
                                  <p:stCondLst>
                                    <p:cond delay="3000"/>
                                  </p:stCondLst>
                                  <p:childTnLst>
                                    <p:animMotion origin="layout" path="M -0.08733 -0.50994 L 0.00712 0.0148 " pathEditMode="relative" rAng="0" ptsTypes="AA">
                                      <p:cBhvr>
                                        <p:cTn id="96" dur="4000" fill="hold"/>
                                        <p:tgtEl>
                                          <p:spTgt spid="109"/>
                                        </p:tgtEl>
                                        <p:attrNameLst>
                                          <p:attrName>ppt_x</p:attrName>
                                          <p:attrName>ppt_y</p:attrName>
                                        </p:attrNameLst>
                                      </p:cBhvr>
                                      <p:rCtr x="4722" y="26226"/>
                                    </p:animMotion>
                                  </p:childTnLst>
                                </p:cTn>
                              </p:par>
                              <p:par>
                                <p:cTn id="97" presetID="53" presetClass="entr" presetSubtype="16" fill="hold" nodeType="withEffect">
                                  <p:stCondLst>
                                    <p:cond delay="3500"/>
                                  </p:stCondLst>
                                  <p:childTnLst>
                                    <p:set>
                                      <p:cBhvr>
                                        <p:cTn id="98" dur="1" fill="hold">
                                          <p:stCondLst>
                                            <p:cond delay="0"/>
                                          </p:stCondLst>
                                        </p:cTn>
                                        <p:tgtEl>
                                          <p:spTgt spid="117"/>
                                        </p:tgtEl>
                                        <p:attrNameLst>
                                          <p:attrName>style.visibility</p:attrName>
                                        </p:attrNameLst>
                                      </p:cBhvr>
                                      <p:to>
                                        <p:strVal val="visible"/>
                                      </p:to>
                                    </p:set>
                                    <p:anim calcmode="lin" valueType="num">
                                      <p:cBhvr>
                                        <p:cTn id="99" dur="3500" fill="hold"/>
                                        <p:tgtEl>
                                          <p:spTgt spid="117"/>
                                        </p:tgtEl>
                                        <p:attrNameLst>
                                          <p:attrName>ppt_w</p:attrName>
                                        </p:attrNameLst>
                                      </p:cBhvr>
                                      <p:tavLst>
                                        <p:tav tm="0">
                                          <p:val>
                                            <p:fltVal val="0"/>
                                          </p:val>
                                        </p:tav>
                                        <p:tav tm="100000">
                                          <p:val>
                                            <p:strVal val="#ppt_w"/>
                                          </p:val>
                                        </p:tav>
                                      </p:tavLst>
                                    </p:anim>
                                    <p:anim calcmode="lin" valueType="num">
                                      <p:cBhvr>
                                        <p:cTn id="100" dur="3500" fill="hold"/>
                                        <p:tgtEl>
                                          <p:spTgt spid="117"/>
                                        </p:tgtEl>
                                        <p:attrNameLst>
                                          <p:attrName>ppt_h</p:attrName>
                                        </p:attrNameLst>
                                      </p:cBhvr>
                                      <p:tavLst>
                                        <p:tav tm="0">
                                          <p:val>
                                            <p:fltVal val="0"/>
                                          </p:val>
                                        </p:tav>
                                        <p:tav tm="100000">
                                          <p:val>
                                            <p:strVal val="#ppt_h"/>
                                          </p:val>
                                        </p:tav>
                                      </p:tavLst>
                                    </p:anim>
                                    <p:animEffect transition="in" filter="fade">
                                      <p:cBhvr>
                                        <p:cTn id="101" dur="3500"/>
                                        <p:tgtEl>
                                          <p:spTgt spid="117"/>
                                        </p:tgtEl>
                                      </p:cBhvr>
                                    </p:animEffect>
                                  </p:childTnLst>
                                </p:cTn>
                              </p:par>
                              <p:par>
                                <p:cTn id="102" presetID="42" presetClass="path" presetSubtype="0" accel="50000" decel="50000" fill="hold" nodeType="withEffect">
                                  <p:stCondLst>
                                    <p:cond delay="3500"/>
                                  </p:stCondLst>
                                  <p:childTnLst>
                                    <p:animMotion origin="layout" path="M -0.04618 -0.48219 L 0.00105 0.00069 " pathEditMode="relative" rAng="0" ptsTypes="AA">
                                      <p:cBhvr>
                                        <p:cTn id="103" dur="4000" fill="hold"/>
                                        <p:tgtEl>
                                          <p:spTgt spid="117"/>
                                        </p:tgtEl>
                                        <p:attrNameLst>
                                          <p:attrName>ppt_x</p:attrName>
                                          <p:attrName>ppt_y</p:attrName>
                                        </p:attrNameLst>
                                      </p:cBhvr>
                                      <p:rCtr x="2361" y="24144"/>
                                    </p:animMotion>
                                  </p:childTnLst>
                                </p:cTn>
                              </p:par>
                              <p:par>
                                <p:cTn id="104" presetID="53" presetClass="entr" presetSubtype="16" fill="hold" nodeType="withEffect">
                                  <p:stCondLst>
                                    <p:cond delay="4000"/>
                                  </p:stCondLst>
                                  <p:childTnLst>
                                    <p:set>
                                      <p:cBhvr>
                                        <p:cTn id="105" dur="1" fill="hold">
                                          <p:stCondLst>
                                            <p:cond delay="0"/>
                                          </p:stCondLst>
                                        </p:cTn>
                                        <p:tgtEl>
                                          <p:spTgt spid="116"/>
                                        </p:tgtEl>
                                        <p:attrNameLst>
                                          <p:attrName>style.visibility</p:attrName>
                                        </p:attrNameLst>
                                      </p:cBhvr>
                                      <p:to>
                                        <p:strVal val="visible"/>
                                      </p:to>
                                    </p:set>
                                    <p:anim calcmode="lin" valueType="num">
                                      <p:cBhvr>
                                        <p:cTn id="106" dur="3500" fill="hold"/>
                                        <p:tgtEl>
                                          <p:spTgt spid="116"/>
                                        </p:tgtEl>
                                        <p:attrNameLst>
                                          <p:attrName>ppt_w</p:attrName>
                                        </p:attrNameLst>
                                      </p:cBhvr>
                                      <p:tavLst>
                                        <p:tav tm="0">
                                          <p:val>
                                            <p:fltVal val="0"/>
                                          </p:val>
                                        </p:tav>
                                        <p:tav tm="100000">
                                          <p:val>
                                            <p:strVal val="#ppt_w"/>
                                          </p:val>
                                        </p:tav>
                                      </p:tavLst>
                                    </p:anim>
                                    <p:anim calcmode="lin" valueType="num">
                                      <p:cBhvr>
                                        <p:cTn id="107" dur="3500" fill="hold"/>
                                        <p:tgtEl>
                                          <p:spTgt spid="116"/>
                                        </p:tgtEl>
                                        <p:attrNameLst>
                                          <p:attrName>ppt_h</p:attrName>
                                        </p:attrNameLst>
                                      </p:cBhvr>
                                      <p:tavLst>
                                        <p:tav tm="0">
                                          <p:val>
                                            <p:fltVal val="0"/>
                                          </p:val>
                                        </p:tav>
                                        <p:tav tm="100000">
                                          <p:val>
                                            <p:strVal val="#ppt_h"/>
                                          </p:val>
                                        </p:tav>
                                      </p:tavLst>
                                    </p:anim>
                                    <p:animEffect transition="in" filter="fade">
                                      <p:cBhvr>
                                        <p:cTn id="108" dur="3500"/>
                                        <p:tgtEl>
                                          <p:spTgt spid="116"/>
                                        </p:tgtEl>
                                      </p:cBhvr>
                                    </p:animEffect>
                                  </p:childTnLst>
                                </p:cTn>
                              </p:par>
                              <p:par>
                                <p:cTn id="109" presetID="42" presetClass="path" presetSubtype="0" accel="50000" decel="50000" fill="hold" nodeType="withEffect">
                                  <p:stCondLst>
                                    <p:cond delay="4000"/>
                                  </p:stCondLst>
                                  <p:childTnLst>
                                    <p:animMotion origin="layout" path="M 0.08298 -0.49352 L -0.00365 -0.01064 " pathEditMode="relative" rAng="0" ptsTypes="AA">
                                      <p:cBhvr>
                                        <p:cTn id="110" dur="4000" fill="hold"/>
                                        <p:tgtEl>
                                          <p:spTgt spid="116"/>
                                        </p:tgtEl>
                                        <p:attrNameLst>
                                          <p:attrName>ppt_x</p:attrName>
                                          <p:attrName>ppt_y</p:attrName>
                                        </p:attrNameLst>
                                      </p:cBhvr>
                                      <p:rCtr x="-4340" y="24144"/>
                                    </p:animMotion>
                                  </p:childTnLst>
                                </p:cTn>
                              </p:par>
                              <p:par>
                                <p:cTn id="111" presetID="53" presetClass="entr" presetSubtype="16" fill="hold" nodeType="withEffect">
                                  <p:stCondLst>
                                    <p:cond delay="4500"/>
                                  </p:stCondLst>
                                  <p:childTnLst>
                                    <p:set>
                                      <p:cBhvr>
                                        <p:cTn id="112" dur="1" fill="hold">
                                          <p:stCondLst>
                                            <p:cond delay="0"/>
                                          </p:stCondLst>
                                        </p:cTn>
                                        <p:tgtEl>
                                          <p:spTgt spid="110"/>
                                        </p:tgtEl>
                                        <p:attrNameLst>
                                          <p:attrName>style.visibility</p:attrName>
                                        </p:attrNameLst>
                                      </p:cBhvr>
                                      <p:to>
                                        <p:strVal val="visible"/>
                                      </p:to>
                                    </p:set>
                                    <p:anim calcmode="lin" valueType="num">
                                      <p:cBhvr>
                                        <p:cTn id="113" dur="3500" fill="hold"/>
                                        <p:tgtEl>
                                          <p:spTgt spid="110"/>
                                        </p:tgtEl>
                                        <p:attrNameLst>
                                          <p:attrName>ppt_w</p:attrName>
                                        </p:attrNameLst>
                                      </p:cBhvr>
                                      <p:tavLst>
                                        <p:tav tm="0">
                                          <p:val>
                                            <p:fltVal val="0"/>
                                          </p:val>
                                        </p:tav>
                                        <p:tav tm="100000">
                                          <p:val>
                                            <p:strVal val="#ppt_w"/>
                                          </p:val>
                                        </p:tav>
                                      </p:tavLst>
                                    </p:anim>
                                    <p:anim calcmode="lin" valueType="num">
                                      <p:cBhvr>
                                        <p:cTn id="114" dur="3500" fill="hold"/>
                                        <p:tgtEl>
                                          <p:spTgt spid="110"/>
                                        </p:tgtEl>
                                        <p:attrNameLst>
                                          <p:attrName>ppt_h</p:attrName>
                                        </p:attrNameLst>
                                      </p:cBhvr>
                                      <p:tavLst>
                                        <p:tav tm="0">
                                          <p:val>
                                            <p:fltVal val="0"/>
                                          </p:val>
                                        </p:tav>
                                        <p:tav tm="100000">
                                          <p:val>
                                            <p:strVal val="#ppt_h"/>
                                          </p:val>
                                        </p:tav>
                                      </p:tavLst>
                                    </p:anim>
                                    <p:animEffect transition="in" filter="fade">
                                      <p:cBhvr>
                                        <p:cTn id="115" dur="3500"/>
                                        <p:tgtEl>
                                          <p:spTgt spid="110"/>
                                        </p:tgtEl>
                                      </p:cBhvr>
                                    </p:animEffect>
                                  </p:childTnLst>
                                </p:cTn>
                              </p:par>
                              <p:par>
                                <p:cTn id="116" presetID="42" presetClass="path" presetSubtype="0" accel="50000" decel="50000" fill="hold" nodeType="withEffect">
                                  <p:stCondLst>
                                    <p:cond delay="4500"/>
                                  </p:stCondLst>
                                  <p:childTnLst>
                                    <p:animMotion origin="layout" path="M 0.071 -0.56776 L 0.00017 -0.00093 " pathEditMode="relative" rAng="0" ptsTypes="AA">
                                      <p:cBhvr>
                                        <p:cTn id="117" dur="4000" fill="hold"/>
                                        <p:tgtEl>
                                          <p:spTgt spid="110"/>
                                        </p:tgtEl>
                                        <p:attrNameLst>
                                          <p:attrName>ppt_x</p:attrName>
                                          <p:attrName>ppt_y</p:attrName>
                                        </p:attrNameLst>
                                      </p:cBhvr>
                                      <p:rCtr x="-3542" y="28330"/>
                                    </p:animMotion>
                                  </p:childTnLst>
                                </p:cTn>
                              </p:par>
                              <p:par>
                                <p:cTn id="118" presetID="53" presetClass="entr" presetSubtype="16" fill="hold" nodeType="withEffect">
                                  <p:stCondLst>
                                    <p:cond delay="5000"/>
                                  </p:stCondLst>
                                  <p:childTnLst>
                                    <p:set>
                                      <p:cBhvr>
                                        <p:cTn id="119" dur="1" fill="hold">
                                          <p:stCondLst>
                                            <p:cond delay="0"/>
                                          </p:stCondLst>
                                        </p:cTn>
                                        <p:tgtEl>
                                          <p:spTgt spid="111"/>
                                        </p:tgtEl>
                                        <p:attrNameLst>
                                          <p:attrName>style.visibility</p:attrName>
                                        </p:attrNameLst>
                                      </p:cBhvr>
                                      <p:to>
                                        <p:strVal val="visible"/>
                                      </p:to>
                                    </p:set>
                                    <p:anim calcmode="lin" valueType="num">
                                      <p:cBhvr>
                                        <p:cTn id="120" dur="3500" fill="hold"/>
                                        <p:tgtEl>
                                          <p:spTgt spid="111"/>
                                        </p:tgtEl>
                                        <p:attrNameLst>
                                          <p:attrName>ppt_w</p:attrName>
                                        </p:attrNameLst>
                                      </p:cBhvr>
                                      <p:tavLst>
                                        <p:tav tm="0">
                                          <p:val>
                                            <p:fltVal val="0"/>
                                          </p:val>
                                        </p:tav>
                                        <p:tav tm="100000">
                                          <p:val>
                                            <p:strVal val="#ppt_w"/>
                                          </p:val>
                                        </p:tav>
                                      </p:tavLst>
                                    </p:anim>
                                    <p:anim calcmode="lin" valueType="num">
                                      <p:cBhvr>
                                        <p:cTn id="121" dur="3500" fill="hold"/>
                                        <p:tgtEl>
                                          <p:spTgt spid="111"/>
                                        </p:tgtEl>
                                        <p:attrNameLst>
                                          <p:attrName>ppt_h</p:attrName>
                                        </p:attrNameLst>
                                      </p:cBhvr>
                                      <p:tavLst>
                                        <p:tav tm="0">
                                          <p:val>
                                            <p:fltVal val="0"/>
                                          </p:val>
                                        </p:tav>
                                        <p:tav tm="100000">
                                          <p:val>
                                            <p:strVal val="#ppt_h"/>
                                          </p:val>
                                        </p:tav>
                                      </p:tavLst>
                                    </p:anim>
                                    <p:animEffect transition="in" filter="fade">
                                      <p:cBhvr>
                                        <p:cTn id="122" dur="3500"/>
                                        <p:tgtEl>
                                          <p:spTgt spid="111"/>
                                        </p:tgtEl>
                                      </p:cBhvr>
                                    </p:animEffect>
                                  </p:childTnLst>
                                </p:cTn>
                              </p:par>
                              <p:par>
                                <p:cTn id="123" presetID="42" presetClass="path" presetSubtype="0" accel="50000" decel="50000" fill="hold" nodeType="withEffect">
                                  <p:stCondLst>
                                    <p:cond delay="5000"/>
                                  </p:stCondLst>
                                  <p:childTnLst>
                                    <p:animMotion origin="layout" path="M -0.01806 -0.59713 L -0.00226 0.01156 " pathEditMode="relative" rAng="0" ptsTypes="AA">
                                      <p:cBhvr>
                                        <p:cTn id="124" dur="4000" fill="hold"/>
                                        <p:tgtEl>
                                          <p:spTgt spid="111"/>
                                        </p:tgtEl>
                                        <p:attrNameLst>
                                          <p:attrName>ppt_x</p:attrName>
                                          <p:attrName>ppt_y</p:attrName>
                                        </p:attrNameLst>
                                      </p:cBhvr>
                                      <p:rCtr x="781" y="30435"/>
                                    </p:animMotion>
                                  </p:childTnLst>
                                </p:cTn>
                              </p:par>
                              <p:par>
                                <p:cTn id="125" presetID="53" presetClass="entr" presetSubtype="16" fill="hold" nodeType="withEffect">
                                  <p:stCondLst>
                                    <p:cond delay="5500"/>
                                  </p:stCondLst>
                                  <p:childTnLst>
                                    <p:set>
                                      <p:cBhvr>
                                        <p:cTn id="126" dur="1" fill="hold">
                                          <p:stCondLst>
                                            <p:cond delay="0"/>
                                          </p:stCondLst>
                                        </p:cTn>
                                        <p:tgtEl>
                                          <p:spTgt spid="118"/>
                                        </p:tgtEl>
                                        <p:attrNameLst>
                                          <p:attrName>style.visibility</p:attrName>
                                        </p:attrNameLst>
                                      </p:cBhvr>
                                      <p:to>
                                        <p:strVal val="visible"/>
                                      </p:to>
                                    </p:set>
                                    <p:anim calcmode="lin" valueType="num">
                                      <p:cBhvr>
                                        <p:cTn id="127" dur="3500" fill="hold"/>
                                        <p:tgtEl>
                                          <p:spTgt spid="118"/>
                                        </p:tgtEl>
                                        <p:attrNameLst>
                                          <p:attrName>ppt_w</p:attrName>
                                        </p:attrNameLst>
                                      </p:cBhvr>
                                      <p:tavLst>
                                        <p:tav tm="0">
                                          <p:val>
                                            <p:fltVal val="0"/>
                                          </p:val>
                                        </p:tav>
                                        <p:tav tm="100000">
                                          <p:val>
                                            <p:strVal val="#ppt_w"/>
                                          </p:val>
                                        </p:tav>
                                      </p:tavLst>
                                    </p:anim>
                                    <p:anim calcmode="lin" valueType="num">
                                      <p:cBhvr>
                                        <p:cTn id="128" dur="3500" fill="hold"/>
                                        <p:tgtEl>
                                          <p:spTgt spid="118"/>
                                        </p:tgtEl>
                                        <p:attrNameLst>
                                          <p:attrName>ppt_h</p:attrName>
                                        </p:attrNameLst>
                                      </p:cBhvr>
                                      <p:tavLst>
                                        <p:tav tm="0">
                                          <p:val>
                                            <p:fltVal val="0"/>
                                          </p:val>
                                        </p:tav>
                                        <p:tav tm="100000">
                                          <p:val>
                                            <p:strVal val="#ppt_h"/>
                                          </p:val>
                                        </p:tav>
                                      </p:tavLst>
                                    </p:anim>
                                    <p:animEffect transition="in" filter="fade">
                                      <p:cBhvr>
                                        <p:cTn id="129" dur="3500"/>
                                        <p:tgtEl>
                                          <p:spTgt spid="118"/>
                                        </p:tgtEl>
                                      </p:cBhvr>
                                    </p:animEffect>
                                  </p:childTnLst>
                                </p:cTn>
                              </p:par>
                              <p:par>
                                <p:cTn id="130" presetID="42" presetClass="path" presetSubtype="0" accel="50000" decel="50000" fill="hold" nodeType="withEffect">
                                  <p:stCondLst>
                                    <p:cond delay="5500"/>
                                  </p:stCondLst>
                                  <p:childTnLst>
                                    <p:animMotion origin="layout" path="M 0.13281 -0.54972 L -0.00104 0.00647 " pathEditMode="relative" rAng="0" ptsTypes="AA">
                                      <p:cBhvr>
                                        <p:cTn id="131" dur="4000" fill="hold"/>
                                        <p:tgtEl>
                                          <p:spTgt spid="118"/>
                                        </p:tgtEl>
                                        <p:attrNameLst>
                                          <p:attrName>ppt_x</p:attrName>
                                          <p:attrName>ppt_y</p:attrName>
                                        </p:attrNameLst>
                                      </p:cBhvr>
                                      <p:rCtr x="-6701" y="27798"/>
                                    </p:animMotion>
                                  </p:childTnLst>
                                </p:cTn>
                              </p:par>
                              <p:par>
                                <p:cTn id="132" presetID="53" presetClass="entr" presetSubtype="16" fill="hold" nodeType="withEffect">
                                  <p:stCondLst>
                                    <p:cond delay="6000"/>
                                  </p:stCondLst>
                                  <p:childTnLst>
                                    <p:set>
                                      <p:cBhvr>
                                        <p:cTn id="133" dur="1" fill="hold">
                                          <p:stCondLst>
                                            <p:cond delay="0"/>
                                          </p:stCondLst>
                                        </p:cTn>
                                        <p:tgtEl>
                                          <p:spTgt spid="112"/>
                                        </p:tgtEl>
                                        <p:attrNameLst>
                                          <p:attrName>style.visibility</p:attrName>
                                        </p:attrNameLst>
                                      </p:cBhvr>
                                      <p:to>
                                        <p:strVal val="visible"/>
                                      </p:to>
                                    </p:set>
                                    <p:anim calcmode="lin" valueType="num">
                                      <p:cBhvr>
                                        <p:cTn id="134" dur="3500" fill="hold"/>
                                        <p:tgtEl>
                                          <p:spTgt spid="112"/>
                                        </p:tgtEl>
                                        <p:attrNameLst>
                                          <p:attrName>ppt_w</p:attrName>
                                        </p:attrNameLst>
                                      </p:cBhvr>
                                      <p:tavLst>
                                        <p:tav tm="0">
                                          <p:val>
                                            <p:fltVal val="0"/>
                                          </p:val>
                                        </p:tav>
                                        <p:tav tm="100000">
                                          <p:val>
                                            <p:strVal val="#ppt_w"/>
                                          </p:val>
                                        </p:tav>
                                      </p:tavLst>
                                    </p:anim>
                                    <p:anim calcmode="lin" valueType="num">
                                      <p:cBhvr>
                                        <p:cTn id="135" dur="3500" fill="hold"/>
                                        <p:tgtEl>
                                          <p:spTgt spid="112"/>
                                        </p:tgtEl>
                                        <p:attrNameLst>
                                          <p:attrName>ppt_h</p:attrName>
                                        </p:attrNameLst>
                                      </p:cBhvr>
                                      <p:tavLst>
                                        <p:tav tm="0">
                                          <p:val>
                                            <p:fltVal val="0"/>
                                          </p:val>
                                        </p:tav>
                                        <p:tav tm="100000">
                                          <p:val>
                                            <p:strVal val="#ppt_h"/>
                                          </p:val>
                                        </p:tav>
                                      </p:tavLst>
                                    </p:anim>
                                    <p:animEffect transition="in" filter="fade">
                                      <p:cBhvr>
                                        <p:cTn id="136" dur="3500"/>
                                        <p:tgtEl>
                                          <p:spTgt spid="112"/>
                                        </p:tgtEl>
                                      </p:cBhvr>
                                    </p:animEffect>
                                  </p:childTnLst>
                                </p:cTn>
                              </p:par>
                              <p:par>
                                <p:cTn id="137" presetID="42" presetClass="path" presetSubtype="0" accel="50000" decel="50000" fill="hold" nodeType="withEffect">
                                  <p:stCondLst>
                                    <p:cond delay="6000"/>
                                  </p:stCondLst>
                                  <p:childTnLst>
                                    <p:animMotion origin="layout" path="M -0.07153 -0.55203 L -0.00069 0.0148 " pathEditMode="relative" rAng="0" ptsTypes="AA">
                                      <p:cBhvr>
                                        <p:cTn id="138" dur="4000" fill="hold"/>
                                        <p:tgtEl>
                                          <p:spTgt spid="112"/>
                                        </p:tgtEl>
                                        <p:attrNameLst>
                                          <p:attrName>ppt_x</p:attrName>
                                          <p:attrName>ppt_y</p:attrName>
                                        </p:attrNameLst>
                                      </p:cBhvr>
                                      <p:rCtr x="3542" y="28330"/>
                                    </p:animMotion>
                                  </p:childTnLst>
                                </p:cTn>
                              </p:par>
                              <p:par>
                                <p:cTn id="139" presetID="53" presetClass="entr" presetSubtype="16" fill="hold" nodeType="withEffect">
                                  <p:stCondLst>
                                    <p:cond delay="6500"/>
                                  </p:stCondLst>
                                  <p:childTnLst>
                                    <p:set>
                                      <p:cBhvr>
                                        <p:cTn id="140" dur="1" fill="hold">
                                          <p:stCondLst>
                                            <p:cond delay="0"/>
                                          </p:stCondLst>
                                        </p:cTn>
                                        <p:tgtEl>
                                          <p:spTgt spid="104"/>
                                        </p:tgtEl>
                                        <p:attrNameLst>
                                          <p:attrName>style.visibility</p:attrName>
                                        </p:attrNameLst>
                                      </p:cBhvr>
                                      <p:to>
                                        <p:strVal val="visible"/>
                                      </p:to>
                                    </p:set>
                                    <p:anim calcmode="lin" valueType="num">
                                      <p:cBhvr>
                                        <p:cTn id="141" dur="3500" fill="hold"/>
                                        <p:tgtEl>
                                          <p:spTgt spid="104"/>
                                        </p:tgtEl>
                                        <p:attrNameLst>
                                          <p:attrName>ppt_w</p:attrName>
                                        </p:attrNameLst>
                                      </p:cBhvr>
                                      <p:tavLst>
                                        <p:tav tm="0">
                                          <p:val>
                                            <p:fltVal val="0"/>
                                          </p:val>
                                        </p:tav>
                                        <p:tav tm="100000">
                                          <p:val>
                                            <p:strVal val="#ppt_w"/>
                                          </p:val>
                                        </p:tav>
                                      </p:tavLst>
                                    </p:anim>
                                    <p:anim calcmode="lin" valueType="num">
                                      <p:cBhvr>
                                        <p:cTn id="142" dur="3500" fill="hold"/>
                                        <p:tgtEl>
                                          <p:spTgt spid="104"/>
                                        </p:tgtEl>
                                        <p:attrNameLst>
                                          <p:attrName>ppt_h</p:attrName>
                                        </p:attrNameLst>
                                      </p:cBhvr>
                                      <p:tavLst>
                                        <p:tav tm="0">
                                          <p:val>
                                            <p:fltVal val="0"/>
                                          </p:val>
                                        </p:tav>
                                        <p:tav tm="100000">
                                          <p:val>
                                            <p:strVal val="#ppt_h"/>
                                          </p:val>
                                        </p:tav>
                                      </p:tavLst>
                                    </p:anim>
                                    <p:animEffect transition="in" filter="fade">
                                      <p:cBhvr>
                                        <p:cTn id="143" dur="3500"/>
                                        <p:tgtEl>
                                          <p:spTgt spid="104"/>
                                        </p:tgtEl>
                                      </p:cBhvr>
                                    </p:animEffect>
                                  </p:childTnLst>
                                </p:cTn>
                              </p:par>
                              <p:par>
                                <p:cTn id="144" presetID="42" presetClass="path" presetSubtype="0" accel="50000" decel="50000" fill="hold" nodeType="withEffect">
                                  <p:stCondLst>
                                    <p:cond delay="6500"/>
                                  </p:stCondLst>
                                  <p:childTnLst>
                                    <p:animMotion origin="layout" path="M 0.04201 -0.57886 L -0.00521 -0.00162 " pathEditMode="relative" rAng="0" ptsTypes="AA">
                                      <p:cBhvr>
                                        <p:cTn id="145" dur="4000" fill="hold"/>
                                        <p:tgtEl>
                                          <p:spTgt spid="104"/>
                                        </p:tgtEl>
                                        <p:attrNameLst>
                                          <p:attrName>ppt_x</p:attrName>
                                          <p:attrName>ppt_y</p:attrName>
                                        </p:attrNameLst>
                                      </p:cBhvr>
                                      <p:rCtr x="-2361" y="28862"/>
                                    </p:animMotion>
                                  </p:childTnLst>
                                </p:cTn>
                              </p:par>
                              <p:par>
                                <p:cTn id="146" presetID="53" presetClass="entr" presetSubtype="16" fill="hold" nodeType="withEffect">
                                  <p:stCondLst>
                                    <p:cond delay="7000"/>
                                  </p:stCondLst>
                                  <p:childTnLst>
                                    <p:set>
                                      <p:cBhvr>
                                        <p:cTn id="147" dur="1" fill="hold">
                                          <p:stCondLst>
                                            <p:cond delay="0"/>
                                          </p:stCondLst>
                                        </p:cTn>
                                        <p:tgtEl>
                                          <p:spTgt spid="106"/>
                                        </p:tgtEl>
                                        <p:attrNameLst>
                                          <p:attrName>style.visibility</p:attrName>
                                        </p:attrNameLst>
                                      </p:cBhvr>
                                      <p:to>
                                        <p:strVal val="visible"/>
                                      </p:to>
                                    </p:set>
                                    <p:anim calcmode="lin" valueType="num">
                                      <p:cBhvr>
                                        <p:cTn id="148" dur="3500" fill="hold"/>
                                        <p:tgtEl>
                                          <p:spTgt spid="106"/>
                                        </p:tgtEl>
                                        <p:attrNameLst>
                                          <p:attrName>ppt_w</p:attrName>
                                        </p:attrNameLst>
                                      </p:cBhvr>
                                      <p:tavLst>
                                        <p:tav tm="0">
                                          <p:val>
                                            <p:fltVal val="0"/>
                                          </p:val>
                                        </p:tav>
                                        <p:tav tm="100000">
                                          <p:val>
                                            <p:strVal val="#ppt_w"/>
                                          </p:val>
                                        </p:tav>
                                      </p:tavLst>
                                    </p:anim>
                                    <p:anim calcmode="lin" valueType="num">
                                      <p:cBhvr>
                                        <p:cTn id="149" dur="3500" fill="hold"/>
                                        <p:tgtEl>
                                          <p:spTgt spid="106"/>
                                        </p:tgtEl>
                                        <p:attrNameLst>
                                          <p:attrName>ppt_h</p:attrName>
                                        </p:attrNameLst>
                                      </p:cBhvr>
                                      <p:tavLst>
                                        <p:tav tm="0">
                                          <p:val>
                                            <p:fltVal val="0"/>
                                          </p:val>
                                        </p:tav>
                                        <p:tav tm="100000">
                                          <p:val>
                                            <p:strVal val="#ppt_h"/>
                                          </p:val>
                                        </p:tav>
                                      </p:tavLst>
                                    </p:anim>
                                    <p:animEffect transition="in" filter="fade">
                                      <p:cBhvr>
                                        <p:cTn id="150" dur="3500"/>
                                        <p:tgtEl>
                                          <p:spTgt spid="106"/>
                                        </p:tgtEl>
                                      </p:cBhvr>
                                    </p:animEffect>
                                  </p:childTnLst>
                                </p:cTn>
                              </p:par>
                              <p:par>
                                <p:cTn id="151" presetID="42" presetClass="path" presetSubtype="0" accel="50000" decel="50000" fill="hold" nodeType="withEffect">
                                  <p:stCondLst>
                                    <p:cond delay="7000"/>
                                  </p:stCondLst>
                                  <p:childTnLst>
                                    <p:animMotion origin="layout" path="M -0.03907 -0.62372 L 0.00034 0.00602 " pathEditMode="relative" rAng="0" ptsTypes="AA">
                                      <p:cBhvr>
                                        <p:cTn id="152" dur="4000" fill="hold"/>
                                        <p:tgtEl>
                                          <p:spTgt spid="106"/>
                                        </p:tgtEl>
                                        <p:attrNameLst>
                                          <p:attrName>ppt_x</p:attrName>
                                          <p:attrName>ppt_y</p:attrName>
                                        </p:attrNameLst>
                                      </p:cBhvr>
                                      <p:rCtr x="1962" y="31475"/>
                                    </p:animMotion>
                                  </p:childTnLst>
                                </p:cTn>
                              </p:par>
                              <p:par>
                                <p:cTn id="153" presetID="53" presetClass="entr" presetSubtype="16" fill="hold" nodeType="withEffect">
                                  <p:stCondLst>
                                    <p:cond delay="7500"/>
                                  </p:stCondLst>
                                  <p:childTnLst>
                                    <p:set>
                                      <p:cBhvr>
                                        <p:cTn id="154" dur="1" fill="hold">
                                          <p:stCondLst>
                                            <p:cond delay="0"/>
                                          </p:stCondLst>
                                        </p:cTn>
                                        <p:tgtEl>
                                          <p:spTgt spid="5"/>
                                        </p:tgtEl>
                                        <p:attrNameLst>
                                          <p:attrName>style.visibility</p:attrName>
                                        </p:attrNameLst>
                                      </p:cBhvr>
                                      <p:to>
                                        <p:strVal val="visible"/>
                                      </p:to>
                                    </p:set>
                                    <p:anim calcmode="lin" valueType="num">
                                      <p:cBhvr>
                                        <p:cTn id="155" dur="3500" fill="hold"/>
                                        <p:tgtEl>
                                          <p:spTgt spid="5"/>
                                        </p:tgtEl>
                                        <p:attrNameLst>
                                          <p:attrName>ppt_w</p:attrName>
                                        </p:attrNameLst>
                                      </p:cBhvr>
                                      <p:tavLst>
                                        <p:tav tm="0">
                                          <p:val>
                                            <p:fltVal val="0"/>
                                          </p:val>
                                        </p:tav>
                                        <p:tav tm="100000">
                                          <p:val>
                                            <p:strVal val="#ppt_w"/>
                                          </p:val>
                                        </p:tav>
                                      </p:tavLst>
                                    </p:anim>
                                    <p:anim calcmode="lin" valueType="num">
                                      <p:cBhvr>
                                        <p:cTn id="156" dur="3500" fill="hold"/>
                                        <p:tgtEl>
                                          <p:spTgt spid="5"/>
                                        </p:tgtEl>
                                        <p:attrNameLst>
                                          <p:attrName>ppt_h</p:attrName>
                                        </p:attrNameLst>
                                      </p:cBhvr>
                                      <p:tavLst>
                                        <p:tav tm="0">
                                          <p:val>
                                            <p:fltVal val="0"/>
                                          </p:val>
                                        </p:tav>
                                        <p:tav tm="100000">
                                          <p:val>
                                            <p:strVal val="#ppt_h"/>
                                          </p:val>
                                        </p:tav>
                                      </p:tavLst>
                                    </p:anim>
                                    <p:animEffect transition="in" filter="fade">
                                      <p:cBhvr>
                                        <p:cTn id="157" dur="3500"/>
                                        <p:tgtEl>
                                          <p:spTgt spid="5"/>
                                        </p:tgtEl>
                                      </p:cBhvr>
                                    </p:animEffect>
                                  </p:childTnLst>
                                </p:cTn>
                              </p:par>
                              <p:par>
                                <p:cTn id="158" presetID="42" presetClass="path" presetSubtype="0" accel="50000" decel="50000" fill="hold" nodeType="withEffect">
                                  <p:stCondLst>
                                    <p:cond delay="7500"/>
                                  </p:stCondLst>
                                  <p:childTnLst>
                                    <p:animMotion origin="layout" path="M 0.09079 -0.61644 L 0.00034 0.02638 " pathEditMode="relative" rAng="0" ptsTypes="AA">
                                      <p:cBhvr>
                                        <p:cTn id="159" dur="4000" fill="hold"/>
                                        <p:tgtEl>
                                          <p:spTgt spid="5"/>
                                        </p:tgtEl>
                                        <p:attrNameLst>
                                          <p:attrName>ppt_x</p:attrName>
                                          <p:attrName>ppt_y</p:attrName>
                                        </p:attrNameLst>
                                      </p:cBhvr>
                                      <p:rCtr x="-4531" y="32130"/>
                                    </p:animMotion>
                                  </p:childTnLst>
                                </p:cTn>
                              </p:par>
                              <p:par>
                                <p:cTn id="160" presetID="53" presetClass="entr" presetSubtype="16" fill="hold" nodeType="withEffect">
                                  <p:stCondLst>
                                    <p:cond delay="8000"/>
                                  </p:stCondLst>
                                  <p:childTnLst>
                                    <p:set>
                                      <p:cBhvr>
                                        <p:cTn id="161" dur="1" fill="hold">
                                          <p:stCondLst>
                                            <p:cond delay="0"/>
                                          </p:stCondLst>
                                        </p:cTn>
                                        <p:tgtEl>
                                          <p:spTgt spid="6"/>
                                        </p:tgtEl>
                                        <p:attrNameLst>
                                          <p:attrName>style.visibility</p:attrName>
                                        </p:attrNameLst>
                                      </p:cBhvr>
                                      <p:to>
                                        <p:strVal val="visible"/>
                                      </p:to>
                                    </p:set>
                                    <p:anim calcmode="lin" valueType="num">
                                      <p:cBhvr>
                                        <p:cTn id="162" dur="3500" fill="hold"/>
                                        <p:tgtEl>
                                          <p:spTgt spid="6"/>
                                        </p:tgtEl>
                                        <p:attrNameLst>
                                          <p:attrName>ppt_w</p:attrName>
                                        </p:attrNameLst>
                                      </p:cBhvr>
                                      <p:tavLst>
                                        <p:tav tm="0">
                                          <p:val>
                                            <p:fltVal val="0"/>
                                          </p:val>
                                        </p:tav>
                                        <p:tav tm="100000">
                                          <p:val>
                                            <p:strVal val="#ppt_w"/>
                                          </p:val>
                                        </p:tav>
                                      </p:tavLst>
                                    </p:anim>
                                    <p:anim calcmode="lin" valueType="num">
                                      <p:cBhvr>
                                        <p:cTn id="163" dur="3500" fill="hold"/>
                                        <p:tgtEl>
                                          <p:spTgt spid="6"/>
                                        </p:tgtEl>
                                        <p:attrNameLst>
                                          <p:attrName>ppt_h</p:attrName>
                                        </p:attrNameLst>
                                      </p:cBhvr>
                                      <p:tavLst>
                                        <p:tav tm="0">
                                          <p:val>
                                            <p:fltVal val="0"/>
                                          </p:val>
                                        </p:tav>
                                        <p:tav tm="100000">
                                          <p:val>
                                            <p:strVal val="#ppt_h"/>
                                          </p:val>
                                        </p:tav>
                                      </p:tavLst>
                                    </p:anim>
                                    <p:animEffect transition="in" filter="fade">
                                      <p:cBhvr>
                                        <p:cTn id="164" dur="3500"/>
                                        <p:tgtEl>
                                          <p:spTgt spid="6"/>
                                        </p:tgtEl>
                                      </p:cBhvr>
                                    </p:animEffect>
                                  </p:childTnLst>
                                </p:cTn>
                              </p:par>
                              <p:par>
                                <p:cTn id="165" presetID="42" presetClass="path" presetSubtype="0" accel="50000" decel="50000" fill="hold" nodeType="withEffect">
                                  <p:stCondLst>
                                    <p:cond delay="8000"/>
                                  </p:stCondLst>
                                  <p:childTnLst>
                                    <p:animMotion origin="layout" path="M -0.06823 -0.64166 L 0.00261 -0.00092 " pathEditMode="relative" rAng="0" ptsTypes="AA">
                                      <p:cBhvr>
                                        <p:cTn id="166" dur="4000" fill="hold"/>
                                        <p:tgtEl>
                                          <p:spTgt spid="6"/>
                                        </p:tgtEl>
                                        <p:attrNameLst>
                                          <p:attrName>ppt_x</p:attrName>
                                          <p:attrName>ppt_y</p:attrName>
                                        </p:attrNameLst>
                                      </p:cBhvr>
                                      <p:rCtr x="3542" y="32037"/>
                                    </p:animMotion>
                                  </p:childTnLst>
                                </p:cTn>
                              </p:par>
                            </p:childTnLst>
                          </p:cTn>
                        </p:par>
                        <p:par>
                          <p:cTn id="167" fill="hold">
                            <p:stCondLst>
                              <p:cond delay="34000"/>
                            </p:stCondLst>
                            <p:childTnLst>
                              <p:par>
                                <p:cTn id="168" presetID="10" presetClass="exit" presetSubtype="0" fill="hold" nodeType="afterEffect">
                                  <p:stCondLst>
                                    <p:cond delay="500"/>
                                  </p:stCondLst>
                                  <p:childTnLst>
                                    <p:animEffect transition="out" filter="fade">
                                      <p:cBhvr>
                                        <p:cTn id="169" dur="1500"/>
                                        <p:tgtEl>
                                          <p:spTgt spid="119"/>
                                        </p:tgtEl>
                                      </p:cBhvr>
                                    </p:animEffect>
                                    <p:set>
                                      <p:cBhvr>
                                        <p:cTn id="17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6" grpId="2"/>
      <p:bldP spid="4" grpId="0"/>
      <p:bldP spid="4" grpId="1"/>
      <p:bldP spid="4" grpId="2"/>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37000"/>
            <a:lum/>
          </a:blip>
          <a:srcRect/>
          <a:tile tx="0" ty="0" sx="100000" sy="100000" flip="none" algn="tl"/>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4340" y="306894"/>
            <a:ext cx="5259787" cy="6206981"/>
          </a:xfrm>
          <a:prstGeom prst="rect">
            <a:avLst/>
          </a:prstGeom>
        </p:spPr>
      </p:pic>
      <p:sp>
        <p:nvSpPr>
          <p:cNvPr id="5" name="Obdĺžnik 4"/>
          <p:cNvSpPr/>
          <p:nvPr/>
        </p:nvSpPr>
        <p:spPr>
          <a:xfrm>
            <a:off x="6034673" y="836712"/>
            <a:ext cx="2791149" cy="76944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400" b="1" cap="none" spc="50" smtClean="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England</a:t>
            </a:r>
            <a:endParaRPr lang="sk-SK" sz="44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3848" y="5462049"/>
            <a:ext cx="644020" cy="618259"/>
          </a:xfrm>
          <a:prstGeom prst="rect">
            <a:avLst/>
          </a:prstGeom>
        </p:spPr>
      </p:pic>
      <p:sp>
        <p:nvSpPr>
          <p:cNvPr id="6" name="BlokTextu 5"/>
          <p:cNvSpPr txBox="1"/>
          <p:nvPr/>
        </p:nvSpPr>
        <p:spPr>
          <a:xfrm>
            <a:off x="6239439" y="1639668"/>
            <a:ext cx="2381615" cy="246221"/>
          </a:xfrm>
          <a:prstGeom prst="rect">
            <a:avLst/>
          </a:prstGeom>
          <a:noFill/>
        </p:spPr>
        <p:txBody>
          <a:bodyPr wrap="square" rtlCol="0">
            <a:spAutoFit/>
          </a:bodyPr>
          <a:lstStyle/>
          <a:p>
            <a:pPr algn="ctr"/>
            <a:r>
              <a:rPr lang="sk-SK" sz="1000" smtClean="0">
                <a:latin typeface="Freefrm721 Blk BT" panose="03060902040402060B05" pitchFamily="66" charset="-18"/>
              </a:rPr>
              <a:t>GPS   N 50°51‘22‘‘   </a:t>
            </a:r>
            <a:r>
              <a:rPr lang="sk-SK" sz="1000">
                <a:latin typeface="Freefrm721 Blk BT" panose="03060902040402060B05" pitchFamily="66" charset="-18"/>
              </a:rPr>
              <a:t>W</a:t>
            </a:r>
            <a:r>
              <a:rPr lang="sk-SK" sz="1000" smtClean="0">
                <a:latin typeface="Freefrm721 Blk BT" panose="03060902040402060B05" pitchFamily="66" charset="-18"/>
              </a:rPr>
              <a:t> 0°33‘13‘‘</a:t>
            </a:r>
            <a:endParaRPr lang="sk-SK" sz="1000">
              <a:latin typeface="Freefrm721 Blk BT" panose="03060902040402060B05" pitchFamily="66" charset="-18"/>
            </a:endParaRPr>
          </a:p>
        </p:txBody>
      </p:sp>
      <p:pic>
        <p:nvPicPr>
          <p:cNvPr id="29" name="Obrázok 28">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705919" y="5583867"/>
            <a:ext cx="540000" cy="249233"/>
          </a:xfrm>
          <a:prstGeom prst="rect">
            <a:avLst/>
          </a:prstGeom>
        </p:spPr>
      </p:pic>
      <p:pic>
        <p:nvPicPr>
          <p:cNvPr id="30" name="Obrázok 29">
            <a:hlinkClick r:id="rId7" action="ppaction://hlinksldjump"/>
          </p:cNvPr>
          <p:cNvPicPr>
            <a:picLocks/>
          </p:cNvPicPr>
          <p:nvPr/>
        </p:nvPicPr>
        <p:blipFill>
          <a:blip r:embed="rId8">
            <a:extLst>
              <a:ext uri="{28A0092B-C50C-407E-A947-70E740481C1C}">
                <a14:useLocalDpi xmlns:a14="http://schemas.microsoft.com/office/drawing/2010/main" val="0"/>
              </a:ext>
            </a:extLst>
          </a:blip>
          <a:stretch>
            <a:fillRect/>
          </a:stretch>
        </p:blipFill>
        <p:spPr>
          <a:xfrm>
            <a:off x="7224112" y="5577306"/>
            <a:ext cx="504000" cy="249233"/>
          </a:xfrm>
          <a:prstGeom prst="rect">
            <a:avLst/>
          </a:prstGeom>
        </p:spPr>
      </p:pic>
      <p:pic>
        <p:nvPicPr>
          <p:cNvPr id="31" name="Obrázok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6112" y="5328073"/>
            <a:ext cx="540000" cy="249233"/>
          </a:xfrm>
          <a:prstGeom prst="rect">
            <a:avLst/>
          </a:prstGeom>
        </p:spPr>
      </p:pic>
      <p:pic>
        <p:nvPicPr>
          <p:cNvPr id="32" name="Obrázok 31">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445506" y="5328072"/>
            <a:ext cx="540000" cy="249233"/>
          </a:xfrm>
          <a:prstGeom prst="rect">
            <a:avLst/>
          </a:prstGeom>
        </p:spPr>
      </p:pic>
      <p:pic>
        <p:nvPicPr>
          <p:cNvPr id="33" name="Obrázok 32">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446100" y="5816712"/>
            <a:ext cx="540000" cy="249233"/>
          </a:xfrm>
          <a:prstGeom prst="rect">
            <a:avLst/>
          </a:prstGeom>
        </p:spPr>
      </p:pic>
      <p:pic>
        <p:nvPicPr>
          <p:cNvPr id="34" name="Obrázok 33">
            <a:hlinkClick r:id="rId15" action="ppaction://hlinksldjump"/>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6418289" y="5815921"/>
            <a:ext cx="540000" cy="249233"/>
          </a:xfrm>
          <a:prstGeom prst="rect">
            <a:avLst/>
          </a:prstGeom>
        </p:spPr>
      </p:pic>
      <p:pic>
        <p:nvPicPr>
          <p:cNvPr id="35" name="Obrázok 34">
            <a:hlinkClick r:id="rId17" action="ppaction://hlinksldjump"/>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7950968" y="6291558"/>
            <a:ext cx="540000" cy="249233"/>
          </a:xfrm>
          <a:prstGeom prst="rect">
            <a:avLst/>
          </a:prstGeom>
        </p:spPr>
      </p:pic>
      <p:sp>
        <p:nvSpPr>
          <p:cNvPr id="14" name="Šípka doprava 13"/>
          <p:cNvSpPr/>
          <p:nvPr/>
        </p:nvSpPr>
        <p:spPr>
          <a:xfrm rot="5400000">
            <a:off x="7223243" y="4582594"/>
            <a:ext cx="444526" cy="153562"/>
          </a:xfrm>
          <a:prstGeom prst="rightArrow">
            <a:avLst>
              <a:gd name="adj1" fmla="val 23007"/>
              <a:gd name="adj2" fmla="val 89113"/>
            </a:avLst>
          </a:prstGeom>
          <a:solidFill>
            <a:srgbClr val="00B050"/>
          </a:solidFill>
          <a:ln w="25400" cap="flat" cmpd="sng" algn="ctr">
            <a:solidFill>
              <a:srgbClr val="00B05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smtClean="0">
              <a:ln>
                <a:solidFill>
                  <a:prstClr val="white"/>
                </a:solidFill>
              </a:ln>
              <a:solidFill>
                <a:srgbClr val="F79646">
                  <a:lumMod val="60000"/>
                  <a:lumOff val="40000"/>
                </a:srgbClr>
              </a:solidFill>
              <a:effectLst/>
              <a:uLnTx/>
              <a:uFillTx/>
              <a:latin typeface="Calibri"/>
              <a:ea typeface="+mn-ea"/>
              <a:cs typeface="+mn-cs"/>
            </a:endParaRPr>
          </a:p>
        </p:txBody>
      </p:sp>
      <p:pic>
        <p:nvPicPr>
          <p:cNvPr id="15" name="Obrázok 14"/>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6864669" y="4621447"/>
            <a:ext cx="504056" cy="456304"/>
          </a:xfrm>
          <a:prstGeom prst="rect">
            <a:avLst/>
          </a:prstGeom>
        </p:spPr>
      </p:pic>
      <p:pic>
        <p:nvPicPr>
          <p:cNvPr id="10" name="Obrázok 9">
            <a:hlinkClick r:id="rId20" action="ppaction://hlinksldjump"/>
          </p:cNvPr>
          <p:cNvPicPr>
            <a:picLocks/>
          </p:cNvPicPr>
          <p:nvPr/>
        </p:nvPicPr>
        <p:blipFill>
          <a:blip r:embed="rId21">
            <a:extLst>
              <a:ext uri="{28A0092B-C50C-407E-A947-70E740481C1C}">
                <a14:useLocalDpi xmlns:a14="http://schemas.microsoft.com/office/drawing/2010/main" val="0"/>
              </a:ext>
            </a:extLst>
          </a:blip>
          <a:stretch>
            <a:fillRect/>
          </a:stretch>
        </p:blipFill>
        <p:spPr>
          <a:xfrm>
            <a:off x="6966927" y="6290175"/>
            <a:ext cx="468000" cy="252000"/>
          </a:xfrm>
          <a:prstGeom prst="rect">
            <a:avLst/>
          </a:prstGeom>
        </p:spPr>
      </p:pic>
      <p:pic>
        <p:nvPicPr>
          <p:cNvPr id="11" name="Obrázok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206112" y="6048448"/>
            <a:ext cx="540000" cy="249233"/>
          </a:xfrm>
          <a:prstGeom prst="rect">
            <a:avLst/>
          </a:prstGeom>
        </p:spPr>
      </p:pic>
      <p:pic>
        <p:nvPicPr>
          <p:cNvPr id="12" name="Obrázok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6689270" y="5583866"/>
            <a:ext cx="540000" cy="249233"/>
          </a:xfrm>
          <a:prstGeom prst="rect">
            <a:avLst/>
          </a:prstGeom>
        </p:spPr>
      </p:pic>
      <p:pic>
        <p:nvPicPr>
          <p:cNvPr id="13" name="Obrázok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6930927" y="5816712"/>
            <a:ext cx="540000" cy="249233"/>
          </a:xfrm>
          <a:prstGeom prst="rect">
            <a:avLst/>
          </a:prstGeom>
        </p:spPr>
      </p:pic>
      <p:pic>
        <p:nvPicPr>
          <p:cNvPr id="16" name="Obrázok 15">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7719581" y="6049419"/>
            <a:ext cx="540000" cy="249233"/>
          </a:xfrm>
          <a:prstGeom prst="rect">
            <a:avLst/>
          </a:prstGeom>
        </p:spPr>
      </p:pic>
      <p:pic>
        <p:nvPicPr>
          <p:cNvPr id="17" name="Obrázok 16">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50968" y="5328071"/>
            <a:ext cx="540000" cy="249233"/>
          </a:xfrm>
          <a:prstGeom prst="rect">
            <a:avLst/>
          </a:prstGeom>
        </p:spPr>
      </p:pic>
      <p:pic>
        <p:nvPicPr>
          <p:cNvPr id="18" name="Obrázok 17">
            <a:hlinkClick r:id="rId32" action="ppaction://hlinksldjump"/>
          </p:cNvPr>
          <p:cNvPicPr>
            <a:picLocks/>
          </p:cNvPicPr>
          <p:nvPr/>
        </p:nvPicPr>
        <p:blipFill>
          <a:blip r:embed="rId33">
            <a:extLst>
              <a:ext uri="{28A0092B-C50C-407E-A947-70E740481C1C}">
                <a14:useLocalDpi xmlns:a14="http://schemas.microsoft.com/office/drawing/2010/main" val="0"/>
              </a:ext>
            </a:extLst>
          </a:blip>
          <a:stretch>
            <a:fillRect/>
          </a:stretch>
        </p:blipFill>
        <p:spPr>
          <a:xfrm>
            <a:off x="7446100" y="6290175"/>
            <a:ext cx="540000" cy="252000"/>
          </a:xfrm>
          <a:prstGeom prst="rect">
            <a:avLst/>
          </a:prstGeom>
        </p:spPr>
      </p:pic>
      <p:pic>
        <p:nvPicPr>
          <p:cNvPr id="8" name="Obrázok 7">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6689270" y="6048448"/>
            <a:ext cx="540000" cy="249233"/>
          </a:xfrm>
          <a:prstGeom prst="rect">
            <a:avLst/>
          </a:prstGeom>
        </p:spPr>
      </p:pic>
      <p:pic>
        <p:nvPicPr>
          <p:cNvPr id="23" name="Obrázok 22">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950968" y="5825991"/>
            <a:ext cx="540000" cy="249233"/>
          </a:xfrm>
          <a:prstGeom prst="rect">
            <a:avLst/>
          </a:prstGeom>
        </p:spPr>
      </p:pic>
      <p:sp>
        <p:nvSpPr>
          <p:cNvPr id="3" name="BlokTextu 2"/>
          <p:cNvSpPr txBox="1"/>
          <p:nvPr/>
        </p:nvSpPr>
        <p:spPr>
          <a:xfrm>
            <a:off x="4484661" y="6194078"/>
            <a:ext cx="1224136" cy="307777"/>
          </a:xfrm>
          <a:prstGeom prst="rect">
            <a:avLst/>
          </a:prstGeom>
          <a:noFill/>
        </p:spPr>
        <p:txBody>
          <a:bodyPr wrap="square" rtlCol="0">
            <a:spAutoFit/>
          </a:bodyPr>
          <a:lstStyle/>
          <a:p>
            <a:pPr algn="ctr"/>
            <a:r>
              <a:rPr lang="sk-SK" sz="1400" b="1" smtClean="0">
                <a:latin typeface="Garamond" panose="02020404030301010803" pitchFamily="18" charset="0"/>
              </a:rPr>
              <a:t>Google Map</a:t>
            </a:r>
            <a:endParaRPr lang="sk-SK" sz="1400" b="1">
              <a:latin typeface="Garamond" panose="02020404030301010803" pitchFamily="18" charset="0"/>
            </a:endParaRPr>
          </a:p>
        </p:txBody>
      </p:sp>
    </p:spTree>
    <p:extLst>
      <p:ext uri="{BB962C8B-B14F-4D97-AF65-F5344CB8AC3E}">
        <p14:creationId xmlns:p14="http://schemas.microsoft.com/office/powerpoint/2010/main" val="8164336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2000"/>
                                        <p:tgtEl>
                                          <p:spTgt spid="5"/>
                                        </p:tgtEl>
                                      </p:cBhvr>
                                    </p:animEffect>
                                  </p:childTnLst>
                                </p:cTn>
                              </p:par>
                            </p:childTnLst>
                          </p:cTn>
                        </p:par>
                        <p:par>
                          <p:cTn id="8" fill="hold">
                            <p:stCondLst>
                              <p:cond delay="3500"/>
                            </p:stCondLst>
                            <p:childTnLst>
                              <p:par>
                                <p:cTn id="9" presetID="42" presetClass="entr" presetSubtype="0" fill="hold" nodeType="afterEffect">
                                  <p:stCondLst>
                                    <p:cond delay="1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500"/>
                                        <p:tgtEl>
                                          <p:spTgt spid="7"/>
                                        </p:tgtEl>
                                      </p:cBhvr>
                                    </p:animEffect>
                                    <p:anim calcmode="lin" valueType="num">
                                      <p:cBhvr>
                                        <p:cTn id="12" dur="1500" fill="hold"/>
                                        <p:tgtEl>
                                          <p:spTgt spid="7"/>
                                        </p:tgtEl>
                                        <p:attrNameLst>
                                          <p:attrName>ppt_x</p:attrName>
                                        </p:attrNameLst>
                                      </p:cBhvr>
                                      <p:tavLst>
                                        <p:tav tm="0">
                                          <p:val>
                                            <p:strVal val="#ppt_x"/>
                                          </p:val>
                                        </p:tav>
                                        <p:tav tm="100000">
                                          <p:val>
                                            <p:strVal val="#ppt_x"/>
                                          </p:val>
                                        </p:tav>
                                      </p:tavLst>
                                    </p:anim>
                                    <p:anim calcmode="lin" valueType="num">
                                      <p:cBhvr>
                                        <p:cTn id="13" dur="15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6000"/>
                            </p:stCondLst>
                            <p:childTnLst>
                              <p:par>
                                <p:cTn id="15" presetID="53" presetClass="entr" presetSubtype="16" fill="hold" grpId="0" nodeType="after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fltVal val="0"/>
                                          </p:val>
                                        </p:tav>
                                        <p:tav tm="100000">
                                          <p:val>
                                            <p:strVal val="#ppt_w"/>
                                          </p:val>
                                        </p:tav>
                                      </p:tavLst>
                                    </p:anim>
                                    <p:anim calcmode="lin" valueType="num">
                                      <p:cBhvr>
                                        <p:cTn id="18" dur="2000" fill="hold"/>
                                        <p:tgtEl>
                                          <p:spTgt spid="6"/>
                                        </p:tgtEl>
                                        <p:attrNameLst>
                                          <p:attrName>ppt_h</p:attrName>
                                        </p:attrNameLst>
                                      </p:cBhvr>
                                      <p:tavLst>
                                        <p:tav tm="0">
                                          <p:val>
                                            <p:fltVal val="0"/>
                                          </p:val>
                                        </p:tav>
                                        <p:tav tm="100000">
                                          <p:val>
                                            <p:strVal val="#ppt_h"/>
                                          </p:val>
                                        </p:tav>
                                      </p:tavLst>
                                    </p:anim>
                                    <p:animEffect transition="in" filter="fade">
                                      <p:cBhvr>
                                        <p:cTn id="19" dur="2000"/>
                                        <p:tgtEl>
                                          <p:spTgt spid="6"/>
                                        </p:tgtEl>
                                      </p:cBhvr>
                                    </p:animEffect>
                                  </p:childTnLst>
                                </p:cTn>
                              </p:par>
                            </p:childTnLst>
                          </p:cTn>
                        </p:par>
                        <p:par>
                          <p:cTn id="20" fill="hold">
                            <p:stCondLst>
                              <p:cond delay="10000"/>
                            </p:stCondLst>
                            <p:childTnLst>
                              <p:par>
                                <p:cTn id="21" presetID="53" presetClass="entr" presetSubtype="16" fill="hold" nodeType="afterEffect">
                                  <p:stCondLst>
                                    <p:cond delay="50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childTnLst>
                                </p:cTn>
                              </p:par>
                            </p:childTnLst>
                          </p:cTn>
                        </p:par>
                        <p:par>
                          <p:cTn id="26" fill="hold">
                            <p:stCondLst>
                              <p:cond delay="11000"/>
                            </p:stCondLst>
                            <p:childTnLst>
                              <p:par>
                                <p:cTn id="27" presetID="53" presetClass="entr" presetSubtype="16"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ppt_w</p:attrName>
                                        </p:attrNameLst>
                                      </p:cBhvr>
                                      <p:tavLst>
                                        <p:tav tm="0">
                                          <p:val>
                                            <p:fltVal val="0"/>
                                          </p:val>
                                        </p:tav>
                                        <p:tav tm="100000">
                                          <p:val>
                                            <p:strVal val="#ppt_w"/>
                                          </p:val>
                                        </p:tav>
                                      </p:tavLst>
                                    </p:anim>
                                    <p:anim calcmode="lin" valueType="num">
                                      <p:cBhvr>
                                        <p:cTn id="30" dur="500" fill="hold"/>
                                        <p:tgtEl>
                                          <p:spTgt spid="32"/>
                                        </p:tgtEl>
                                        <p:attrNameLst>
                                          <p:attrName>ppt_h</p:attrName>
                                        </p:attrNameLst>
                                      </p:cBhvr>
                                      <p:tavLst>
                                        <p:tav tm="0">
                                          <p:val>
                                            <p:fltVal val="0"/>
                                          </p:val>
                                        </p:tav>
                                        <p:tav tm="100000">
                                          <p:val>
                                            <p:strVal val="#ppt_h"/>
                                          </p:val>
                                        </p:tav>
                                      </p:tavLst>
                                    </p:anim>
                                    <p:animEffect transition="in" filter="fade">
                                      <p:cBhvr>
                                        <p:cTn id="31" dur="500"/>
                                        <p:tgtEl>
                                          <p:spTgt spid="32"/>
                                        </p:tgtEl>
                                      </p:cBhvr>
                                    </p:animEffect>
                                  </p:childTnLst>
                                </p:cTn>
                              </p:par>
                            </p:childTnLst>
                          </p:cTn>
                        </p:par>
                        <p:par>
                          <p:cTn id="32" fill="hold">
                            <p:stCondLst>
                              <p:cond delay="11500"/>
                            </p:stCondLst>
                            <p:childTnLst>
                              <p:par>
                                <p:cTn id="33" presetID="53" presetClass="entr" presetSubtype="16"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par>
                          <p:cTn id="38" fill="hold">
                            <p:stCondLst>
                              <p:cond delay="12000"/>
                            </p:stCondLst>
                            <p:childTnLst>
                              <p:par>
                                <p:cTn id="39" presetID="53" presetClass="entr" presetSubtype="16"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12500"/>
                            </p:stCondLst>
                            <p:childTnLst>
                              <p:par>
                                <p:cTn id="45" presetID="53" presetClass="entr" presetSubtype="16" fill="hold"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childTnLst>
                          </p:cTn>
                        </p:par>
                        <p:par>
                          <p:cTn id="50" fill="hold">
                            <p:stCondLst>
                              <p:cond delay="13000"/>
                            </p:stCondLst>
                            <p:childTnLst>
                              <p:par>
                                <p:cTn id="51" presetID="53" presetClass="entr" presetSubtype="16" fill="hold" nodeType="after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animEffect transition="in" filter="fade">
                                      <p:cBhvr>
                                        <p:cTn id="55" dur="500"/>
                                        <p:tgtEl>
                                          <p:spTgt spid="29"/>
                                        </p:tgtEl>
                                      </p:cBhvr>
                                    </p:animEffect>
                                  </p:childTnLst>
                                </p:cTn>
                              </p:par>
                            </p:childTnLst>
                          </p:cTn>
                        </p:par>
                        <p:par>
                          <p:cTn id="56" fill="hold">
                            <p:stCondLst>
                              <p:cond delay="13500"/>
                            </p:stCondLst>
                            <p:childTnLst>
                              <p:par>
                                <p:cTn id="57" presetID="53" presetClass="entr" presetSubtype="16"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Effect transition="in" filter="fade">
                                      <p:cBhvr>
                                        <p:cTn id="61" dur="500"/>
                                        <p:tgtEl>
                                          <p:spTgt spid="34"/>
                                        </p:tgtEl>
                                      </p:cBhvr>
                                    </p:animEffect>
                                  </p:childTnLst>
                                </p:cTn>
                              </p:par>
                            </p:childTnLst>
                          </p:cTn>
                        </p:par>
                        <p:par>
                          <p:cTn id="62" fill="hold">
                            <p:stCondLst>
                              <p:cond delay="14000"/>
                            </p:stCondLst>
                            <p:childTnLst>
                              <p:par>
                                <p:cTn id="63" presetID="53" presetClass="entr" presetSubtype="16" fill="hold"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ppt_w</p:attrName>
                                        </p:attrNameLst>
                                      </p:cBhvr>
                                      <p:tavLst>
                                        <p:tav tm="0">
                                          <p:val>
                                            <p:fltVal val="0"/>
                                          </p:val>
                                        </p:tav>
                                        <p:tav tm="100000">
                                          <p:val>
                                            <p:strVal val="#ppt_w"/>
                                          </p:val>
                                        </p:tav>
                                      </p:tavLst>
                                    </p:anim>
                                    <p:anim calcmode="lin" valueType="num">
                                      <p:cBhvr>
                                        <p:cTn id="66" dur="500" fill="hold"/>
                                        <p:tgtEl>
                                          <p:spTgt spid="13"/>
                                        </p:tgtEl>
                                        <p:attrNameLst>
                                          <p:attrName>ppt_h</p:attrName>
                                        </p:attrNameLst>
                                      </p:cBhvr>
                                      <p:tavLst>
                                        <p:tav tm="0">
                                          <p:val>
                                            <p:fltVal val="0"/>
                                          </p:val>
                                        </p:tav>
                                        <p:tav tm="100000">
                                          <p:val>
                                            <p:strVal val="#ppt_h"/>
                                          </p:val>
                                        </p:tav>
                                      </p:tavLst>
                                    </p:anim>
                                    <p:animEffect transition="in" filter="fade">
                                      <p:cBhvr>
                                        <p:cTn id="67" dur="500"/>
                                        <p:tgtEl>
                                          <p:spTgt spid="13"/>
                                        </p:tgtEl>
                                      </p:cBhvr>
                                    </p:animEffect>
                                  </p:childTnLst>
                                </p:cTn>
                              </p:par>
                            </p:childTnLst>
                          </p:cTn>
                        </p:par>
                        <p:par>
                          <p:cTn id="68" fill="hold">
                            <p:stCondLst>
                              <p:cond delay="14500"/>
                            </p:stCondLst>
                            <p:childTnLst>
                              <p:par>
                                <p:cTn id="69" presetID="53" presetClass="entr" presetSubtype="16" fill="hold" nodeType="after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childTnLst>
                          </p:cTn>
                        </p:par>
                        <p:par>
                          <p:cTn id="74" fill="hold">
                            <p:stCondLst>
                              <p:cond delay="15000"/>
                            </p:stCondLst>
                            <p:childTnLst>
                              <p:par>
                                <p:cTn id="75" presetID="53" presetClass="entr" presetSubtype="16"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par>
                          <p:cTn id="80" fill="hold">
                            <p:stCondLst>
                              <p:cond delay="15500"/>
                            </p:stCondLst>
                            <p:childTnLst>
                              <p:par>
                                <p:cTn id="81" presetID="53" presetClass="entr" presetSubtype="16"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 fill="hold"/>
                                        <p:tgtEl>
                                          <p:spTgt spid="8"/>
                                        </p:tgtEl>
                                        <p:attrNameLst>
                                          <p:attrName>ppt_w</p:attrName>
                                        </p:attrNameLst>
                                      </p:cBhvr>
                                      <p:tavLst>
                                        <p:tav tm="0">
                                          <p:val>
                                            <p:fltVal val="0"/>
                                          </p:val>
                                        </p:tav>
                                        <p:tav tm="100000">
                                          <p:val>
                                            <p:strVal val="#ppt_w"/>
                                          </p:val>
                                        </p:tav>
                                      </p:tavLst>
                                    </p:anim>
                                    <p:anim calcmode="lin" valueType="num">
                                      <p:cBhvr>
                                        <p:cTn id="84" dur="500" fill="hold"/>
                                        <p:tgtEl>
                                          <p:spTgt spid="8"/>
                                        </p:tgtEl>
                                        <p:attrNameLst>
                                          <p:attrName>ppt_h</p:attrName>
                                        </p:attrNameLst>
                                      </p:cBhvr>
                                      <p:tavLst>
                                        <p:tav tm="0">
                                          <p:val>
                                            <p:fltVal val="0"/>
                                          </p:val>
                                        </p:tav>
                                        <p:tav tm="100000">
                                          <p:val>
                                            <p:strVal val="#ppt_h"/>
                                          </p:val>
                                        </p:tav>
                                      </p:tavLst>
                                    </p:anim>
                                    <p:animEffect transition="in" filter="fade">
                                      <p:cBhvr>
                                        <p:cTn id="85" dur="500"/>
                                        <p:tgtEl>
                                          <p:spTgt spid="8"/>
                                        </p:tgtEl>
                                      </p:cBhvr>
                                    </p:animEffect>
                                  </p:childTnLst>
                                </p:cTn>
                              </p:par>
                            </p:childTnLst>
                          </p:cTn>
                        </p:par>
                        <p:par>
                          <p:cTn id="86" fill="hold">
                            <p:stCondLst>
                              <p:cond delay="16000"/>
                            </p:stCondLst>
                            <p:childTnLst>
                              <p:par>
                                <p:cTn id="87" presetID="53" presetClass="entr" presetSubtype="16" fill="hold" nodeType="after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500" fill="hold"/>
                                        <p:tgtEl>
                                          <p:spTgt spid="11"/>
                                        </p:tgtEl>
                                        <p:attrNameLst>
                                          <p:attrName>ppt_w</p:attrName>
                                        </p:attrNameLst>
                                      </p:cBhvr>
                                      <p:tavLst>
                                        <p:tav tm="0">
                                          <p:val>
                                            <p:fltVal val="0"/>
                                          </p:val>
                                        </p:tav>
                                        <p:tav tm="100000">
                                          <p:val>
                                            <p:strVal val="#ppt_w"/>
                                          </p:val>
                                        </p:tav>
                                      </p:tavLst>
                                    </p:anim>
                                    <p:anim calcmode="lin" valueType="num">
                                      <p:cBhvr>
                                        <p:cTn id="90" dur="500" fill="hold"/>
                                        <p:tgtEl>
                                          <p:spTgt spid="11"/>
                                        </p:tgtEl>
                                        <p:attrNameLst>
                                          <p:attrName>ppt_h</p:attrName>
                                        </p:attrNameLst>
                                      </p:cBhvr>
                                      <p:tavLst>
                                        <p:tav tm="0">
                                          <p:val>
                                            <p:fltVal val="0"/>
                                          </p:val>
                                        </p:tav>
                                        <p:tav tm="100000">
                                          <p:val>
                                            <p:strVal val="#ppt_h"/>
                                          </p:val>
                                        </p:tav>
                                      </p:tavLst>
                                    </p:anim>
                                    <p:animEffect transition="in" filter="fade">
                                      <p:cBhvr>
                                        <p:cTn id="91" dur="500"/>
                                        <p:tgtEl>
                                          <p:spTgt spid="11"/>
                                        </p:tgtEl>
                                      </p:cBhvr>
                                    </p:animEffect>
                                  </p:childTnLst>
                                </p:cTn>
                              </p:par>
                            </p:childTnLst>
                          </p:cTn>
                        </p:par>
                        <p:par>
                          <p:cTn id="92" fill="hold">
                            <p:stCondLst>
                              <p:cond delay="16500"/>
                            </p:stCondLst>
                            <p:childTnLst>
                              <p:par>
                                <p:cTn id="93" presetID="53" presetClass="entr" presetSubtype="16" fill="hold" nodeType="after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p:cTn id="95" dur="500" fill="hold"/>
                                        <p:tgtEl>
                                          <p:spTgt spid="16"/>
                                        </p:tgtEl>
                                        <p:attrNameLst>
                                          <p:attrName>ppt_w</p:attrName>
                                        </p:attrNameLst>
                                      </p:cBhvr>
                                      <p:tavLst>
                                        <p:tav tm="0">
                                          <p:val>
                                            <p:fltVal val="0"/>
                                          </p:val>
                                        </p:tav>
                                        <p:tav tm="100000">
                                          <p:val>
                                            <p:strVal val="#ppt_w"/>
                                          </p:val>
                                        </p:tav>
                                      </p:tavLst>
                                    </p:anim>
                                    <p:anim calcmode="lin" valueType="num">
                                      <p:cBhvr>
                                        <p:cTn id="96" dur="500" fill="hold"/>
                                        <p:tgtEl>
                                          <p:spTgt spid="16"/>
                                        </p:tgtEl>
                                        <p:attrNameLst>
                                          <p:attrName>ppt_h</p:attrName>
                                        </p:attrNameLst>
                                      </p:cBhvr>
                                      <p:tavLst>
                                        <p:tav tm="0">
                                          <p:val>
                                            <p:fltVal val="0"/>
                                          </p:val>
                                        </p:tav>
                                        <p:tav tm="100000">
                                          <p:val>
                                            <p:strVal val="#ppt_h"/>
                                          </p:val>
                                        </p:tav>
                                      </p:tavLst>
                                    </p:anim>
                                    <p:animEffect transition="in" filter="fade">
                                      <p:cBhvr>
                                        <p:cTn id="97" dur="500"/>
                                        <p:tgtEl>
                                          <p:spTgt spid="16"/>
                                        </p:tgtEl>
                                      </p:cBhvr>
                                    </p:animEffect>
                                  </p:childTnLst>
                                </p:cTn>
                              </p:par>
                            </p:childTnLst>
                          </p:cTn>
                        </p:par>
                        <p:par>
                          <p:cTn id="98" fill="hold">
                            <p:stCondLst>
                              <p:cond delay="17000"/>
                            </p:stCondLst>
                            <p:childTnLst>
                              <p:par>
                                <p:cTn id="99" presetID="53" presetClass="entr" presetSubtype="16" fill="hold" nodeType="after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500" fill="hold"/>
                                        <p:tgtEl>
                                          <p:spTgt spid="10"/>
                                        </p:tgtEl>
                                        <p:attrNameLst>
                                          <p:attrName>ppt_w</p:attrName>
                                        </p:attrNameLst>
                                      </p:cBhvr>
                                      <p:tavLst>
                                        <p:tav tm="0">
                                          <p:val>
                                            <p:fltVal val="0"/>
                                          </p:val>
                                        </p:tav>
                                        <p:tav tm="100000">
                                          <p:val>
                                            <p:strVal val="#ppt_w"/>
                                          </p:val>
                                        </p:tav>
                                      </p:tavLst>
                                    </p:anim>
                                    <p:anim calcmode="lin" valueType="num">
                                      <p:cBhvr>
                                        <p:cTn id="102" dur="500" fill="hold"/>
                                        <p:tgtEl>
                                          <p:spTgt spid="10"/>
                                        </p:tgtEl>
                                        <p:attrNameLst>
                                          <p:attrName>ppt_h</p:attrName>
                                        </p:attrNameLst>
                                      </p:cBhvr>
                                      <p:tavLst>
                                        <p:tav tm="0">
                                          <p:val>
                                            <p:fltVal val="0"/>
                                          </p:val>
                                        </p:tav>
                                        <p:tav tm="100000">
                                          <p:val>
                                            <p:strVal val="#ppt_h"/>
                                          </p:val>
                                        </p:tav>
                                      </p:tavLst>
                                    </p:anim>
                                    <p:animEffect transition="in" filter="fade">
                                      <p:cBhvr>
                                        <p:cTn id="103" dur="500"/>
                                        <p:tgtEl>
                                          <p:spTgt spid="10"/>
                                        </p:tgtEl>
                                      </p:cBhvr>
                                    </p:animEffect>
                                  </p:childTnLst>
                                </p:cTn>
                              </p:par>
                            </p:childTnLst>
                          </p:cTn>
                        </p:par>
                        <p:par>
                          <p:cTn id="104" fill="hold">
                            <p:stCondLst>
                              <p:cond delay="17500"/>
                            </p:stCondLst>
                            <p:childTnLst>
                              <p:par>
                                <p:cTn id="105" presetID="53" presetClass="entr" presetSubtype="16" fill="hold" nodeType="afterEffect">
                                  <p:stCondLst>
                                    <p:cond delay="0"/>
                                  </p:stCondLst>
                                  <p:childTnLst>
                                    <p:set>
                                      <p:cBhvr>
                                        <p:cTn id="106" dur="1" fill="hold">
                                          <p:stCondLst>
                                            <p:cond delay="0"/>
                                          </p:stCondLst>
                                        </p:cTn>
                                        <p:tgtEl>
                                          <p:spTgt spid="18"/>
                                        </p:tgtEl>
                                        <p:attrNameLst>
                                          <p:attrName>style.visibility</p:attrName>
                                        </p:attrNameLst>
                                      </p:cBhvr>
                                      <p:to>
                                        <p:strVal val="visible"/>
                                      </p:to>
                                    </p:set>
                                    <p:anim calcmode="lin" valueType="num">
                                      <p:cBhvr>
                                        <p:cTn id="107" dur="500" fill="hold"/>
                                        <p:tgtEl>
                                          <p:spTgt spid="18"/>
                                        </p:tgtEl>
                                        <p:attrNameLst>
                                          <p:attrName>ppt_w</p:attrName>
                                        </p:attrNameLst>
                                      </p:cBhvr>
                                      <p:tavLst>
                                        <p:tav tm="0">
                                          <p:val>
                                            <p:fltVal val="0"/>
                                          </p:val>
                                        </p:tav>
                                        <p:tav tm="100000">
                                          <p:val>
                                            <p:strVal val="#ppt_w"/>
                                          </p:val>
                                        </p:tav>
                                      </p:tavLst>
                                    </p:anim>
                                    <p:anim calcmode="lin" valueType="num">
                                      <p:cBhvr>
                                        <p:cTn id="108" dur="500" fill="hold"/>
                                        <p:tgtEl>
                                          <p:spTgt spid="18"/>
                                        </p:tgtEl>
                                        <p:attrNameLst>
                                          <p:attrName>ppt_h</p:attrName>
                                        </p:attrNameLst>
                                      </p:cBhvr>
                                      <p:tavLst>
                                        <p:tav tm="0">
                                          <p:val>
                                            <p:fltVal val="0"/>
                                          </p:val>
                                        </p:tav>
                                        <p:tav tm="100000">
                                          <p:val>
                                            <p:strVal val="#ppt_h"/>
                                          </p:val>
                                        </p:tav>
                                      </p:tavLst>
                                    </p:anim>
                                    <p:animEffect transition="in" filter="fade">
                                      <p:cBhvr>
                                        <p:cTn id="109" dur="500"/>
                                        <p:tgtEl>
                                          <p:spTgt spid="18"/>
                                        </p:tgtEl>
                                      </p:cBhvr>
                                    </p:animEffect>
                                  </p:childTnLst>
                                </p:cTn>
                              </p:par>
                            </p:childTnLst>
                          </p:cTn>
                        </p:par>
                        <p:par>
                          <p:cTn id="110" fill="hold">
                            <p:stCondLst>
                              <p:cond delay="18000"/>
                            </p:stCondLst>
                            <p:childTnLst>
                              <p:par>
                                <p:cTn id="111" presetID="53" presetClass="entr" presetSubtype="16" fill="hold"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500" fill="hold"/>
                                        <p:tgtEl>
                                          <p:spTgt spid="35"/>
                                        </p:tgtEl>
                                        <p:attrNameLst>
                                          <p:attrName>ppt_w</p:attrName>
                                        </p:attrNameLst>
                                      </p:cBhvr>
                                      <p:tavLst>
                                        <p:tav tm="0">
                                          <p:val>
                                            <p:fltVal val="0"/>
                                          </p:val>
                                        </p:tav>
                                        <p:tav tm="100000">
                                          <p:val>
                                            <p:strVal val="#ppt_w"/>
                                          </p:val>
                                        </p:tav>
                                      </p:tavLst>
                                    </p:anim>
                                    <p:anim calcmode="lin" valueType="num">
                                      <p:cBhvr>
                                        <p:cTn id="114" dur="500" fill="hold"/>
                                        <p:tgtEl>
                                          <p:spTgt spid="35"/>
                                        </p:tgtEl>
                                        <p:attrNameLst>
                                          <p:attrName>ppt_h</p:attrName>
                                        </p:attrNameLst>
                                      </p:cBhvr>
                                      <p:tavLst>
                                        <p:tav tm="0">
                                          <p:val>
                                            <p:fltVal val="0"/>
                                          </p:val>
                                        </p:tav>
                                        <p:tav tm="100000">
                                          <p:val>
                                            <p:strVal val="#ppt_h"/>
                                          </p:val>
                                        </p:tav>
                                      </p:tavLst>
                                    </p:anim>
                                    <p:animEffect transition="in" filter="fade">
                                      <p:cBhvr>
                                        <p:cTn id="115" dur="500"/>
                                        <p:tgtEl>
                                          <p:spTgt spid="35"/>
                                        </p:tgtEl>
                                      </p:cBhvr>
                                    </p:animEffect>
                                  </p:childTnLst>
                                </p:cTn>
                              </p:par>
                            </p:childTnLst>
                          </p:cTn>
                        </p:par>
                        <p:par>
                          <p:cTn id="116" fill="hold">
                            <p:stCondLst>
                              <p:cond delay="18500"/>
                            </p:stCondLst>
                            <p:childTnLst>
                              <p:par>
                                <p:cTn id="117" presetID="53" presetClass="entr" presetSubtype="16" fill="hold" nodeType="afterEffect">
                                  <p:stCondLst>
                                    <p:cond delay="1000"/>
                                  </p:stCondLst>
                                  <p:childTnLst>
                                    <p:set>
                                      <p:cBhvr>
                                        <p:cTn id="118" dur="1" fill="hold">
                                          <p:stCondLst>
                                            <p:cond delay="0"/>
                                          </p:stCondLst>
                                        </p:cTn>
                                        <p:tgtEl>
                                          <p:spTgt spid="15"/>
                                        </p:tgtEl>
                                        <p:attrNameLst>
                                          <p:attrName>style.visibility</p:attrName>
                                        </p:attrNameLst>
                                      </p:cBhvr>
                                      <p:to>
                                        <p:strVal val="visible"/>
                                      </p:to>
                                    </p:set>
                                    <p:anim calcmode="lin" valueType="num">
                                      <p:cBhvr>
                                        <p:cTn id="119" dur="1000" fill="hold"/>
                                        <p:tgtEl>
                                          <p:spTgt spid="15"/>
                                        </p:tgtEl>
                                        <p:attrNameLst>
                                          <p:attrName>ppt_w</p:attrName>
                                        </p:attrNameLst>
                                      </p:cBhvr>
                                      <p:tavLst>
                                        <p:tav tm="0">
                                          <p:val>
                                            <p:fltVal val="0"/>
                                          </p:val>
                                        </p:tav>
                                        <p:tav tm="100000">
                                          <p:val>
                                            <p:strVal val="#ppt_w"/>
                                          </p:val>
                                        </p:tav>
                                      </p:tavLst>
                                    </p:anim>
                                    <p:anim calcmode="lin" valueType="num">
                                      <p:cBhvr>
                                        <p:cTn id="120" dur="1000" fill="hold"/>
                                        <p:tgtEl>
                                          <p:spTgt spid="15"/>
                                        </p:tgtEl>
                                        <p:attrNameLst>
                                          <p:attrName>ppt_h</p:attrName>
                                        </p:attrNameLst>
                                      </p:cBhvr>
                                      <p:tavLst>
                                        <p:tav tm="0">
                                          <p:val>
                                            <p:fltVal val="0"/>
                                          </p:val>
                                        </p:tav>
                                        <p:tav tm="100000">
                                          <p:val>
                                            <p:strVal val="#ppt_h"/>
                                          </p:val>
                                        </p:tav>
                                      </p:tavLst>
                                    </p:anim>
                                    <p:animEffect transition="in" filter="fade">
                                      <p:cBhvr>
                                        <p:cTn id="121" dur="1000"/>
                                        <p:tgtEl>
                                          <p:spTgt spid="15"/>
                                        </p:tgtEl>
                                      </p:cBhvr>
                                    </p:animEffect>
                                  </p:childTnLst>
                                </p:cTn>
                              </p:par>
                              <p:par>
                                <p:cTn id="122" presetID="10" presetClass="entr" presetSubtype="0" repeatCount="indefinite" fill="hold" grpId="1" nodeType="withEffect">
                                  <p:stCondLst>
                                    <p:cond delay="1000"/>
                                  </p:stCondLst>
                                  <p:childTnLst>
                                    <p:set>
                                      <p:cBhvr>
                                        <p:cTn id="123" dur="1" fill="hold">
                                          <p:stCondLst>
                                            <p:cond delay="0"/>
                                          </p:stCondLst>
                                        </p:cTn>
                                        <p:tgtEl>
                                          <p:spTgt spid="14"/>
                                        </p:tgtEl>
                                        <p:attrNameLst>
                                          <p:attrName>style.visibility</p:attrName>
                                        </p:attrNameLst>
                                      </p:cBhvr>
                                      <p:to>
                                        <p:strVal val="visible"/>
                                      </p:to>
                                    </p:set>
                                    <p:animEffect transition="in" filter="fade">
                                      <p:cBhvr>
                                        <p:cTn id="124" dur="2000"/>
                                        <p:tgtEl>
                                          <p:spTgt spid="14"/>
                                        </p:tgtEl>
                                      </p:cBhvr>
                                    </p:animEffect>
                                  </p:childTnLst>
                                </p:cTn>
                              </p:par>
                              <p:par>
                                <p:cTn id="125" presetID="42" presetClass="path" presetSubtype="0" repeatCount="indefinite" accel="50000" decel="50000" fill="hold" grpId="0" nodeType="withEffect">
                                  <p:stCondLst>
                                    <p:cond delay="1000"/>
                                  </p:stCondLst>
                                  <p:childTnLst>
                                    <p:animMotion origin="layout" path="M -5.55556E-7 2.96296E-6 L 0.00035 0.05324 " pathEditMode="relative" rAng="0" ptsTypes="AA">
                                      <p:cBhvr>
                                        <p:cTn id="126" dur="2000" fill="hold"/>
                                        <p:tgtEl>
                                          <p:spTgt spid="14"/>
                                        </p:tgtEl>
                                        <p:attrNameLst>
                                          <p:attrName>ppt_x</p:attrName>
                                          <p:attrName>ppt_y</p:attrName>
                                        </p:attrNameLst>
                                      </p:cBhvr>
                                      <p:rCtr x="17" y="266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animBg="1"/>
      <p:bldP spid="14" grpId="1"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Anglicko</a:t>
            </a: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Hudba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7092279" y="423479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Arundel Castle je obnovený a prestavaný stredoveký hrad v západnom Sussexe a súčasne jedno z najdlhšie obývaných vidieckych sídiel v Anglicku.</a:t>
            </a: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Bol založený Rogerom de Montgomery v roku 1067, ktorý sa stal prvým majiteľom grófstva Arundel vďaka Viliamovi Dobyvateľovi.</a:t>
            </a: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Od 11. storočia, hrad slúžil ako sídlo a bol vo vlastníctve rodiny vojvodu z Norfolku po dobu viac ako 400 rokov.</a:t>
            </a:r>
          </a:p>
        </p:txBody>
      </p:sp>
      <p:sp>
        <p:nvSpPr>
          <p:cNvPr id="13" name="BlokTextu 12"/>
          <p:cNvSpPr txBox="1"/>
          <p:nvPr/>
        </p:nvSpPr>
        <p:spPr>
          <a:xfrm>
            <a:off x="720000" y="2952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Hrad bol zničený v anglickej občianskej vojne a v období 1870 - 90 bol takmer kompletne prestavaný. Vďaka nádhernej gotickej architektúre, je považovaný za jedno z najväčších diel viktoriánskeho Anglicka.</a:t>
            </a: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3047" y="5216623"/>
            <a:ext cx="504056" cy="456304"/>
          </a:xfrm>
          <a:prstGeom prst="rect">
            <a:avLst/>
          </a:prstGeom>
        </p:spPr>
      </p:pic>
      <p:pic>
        <p:nvPicPr>
          <p:cNvPr id="18" name="Obrázok 17">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6" name="Obrázok 15">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1284602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1000" fill="hold"/>
                                        <p:tgtEl>
                                          <p:spTgt spid="18"/>
                                        </p:tgtEl>
                                        <p:attrNameLst>
                                          <p:attrName>ppt_w</p:attrName>
                                        </p:attrNameLst>
                                      </p:cBhvr>
                                      <p:tavLst>
                                        <p:tav tm="0">
                                          <p:val>
                                            <p:fltVal val="0"/>
                                          </p:val>
                                        </p:tav>
                                        <p:tav tm="100000">
                                          <p:val>
                                            <p:strVal val="#ppt_w"/>
                                          </p:val>
                                        </p:tav>
                                      </p:tavLst>
                                    </p:anim>
                                    <p:anim calcmode="lin" valueType="num">
                                      <p:cBhvr>
                                        <p:cTn id="55" dur="1000" fill="hold"/>
                                        <p:tgtEl>
                                          <p:spTgt spid="18"/>
                                        </p:tgtEl>
                                        <p:attrNameLst>
                                          <p:attrName>ppt_h</p:attrName>
                                        </p:attrNameLst>
                                      </p:cBhvr>
                                      <p:tavLst>
                                        <p:tav tm="0">
                                          <p:val>
                                            <p:fltVal val="0"/>
                                          </p:val>
                                        </p:tav>
                                        <p:tav tm="100000">
                                          <p:val>
                                            <p:strVal val="#ppt_h"/>
                                          </p:val>
                                        </p:tav>
                                      </p:tavLst>
                                    </p:anim>
                                    <p:animEffect transition="in" filter="fade">
                                      <p:cBhvr>
                                        <p:cTn id="5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  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Music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Year :		2015</a:t>
            </a:r>
          </a:p>
        </p:txBody>
      </p:sp>
      <p:sp>
        <p:nvSpPr>
          <p:cNvPr id="6" name="BlokTextu 5"/>
          <p:cNvSpPr txBox="1"/>
          <p:nvPr/>
        </p:nvSpPr>
        <p:spPr>
          <a:xfrm>
            <a:off x="6828416" y="455222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Arundel </a:t>
            </a:r>
            <a:r>
              <a:rPr lang="en-US" sz="1700" i="1">
                <a:ln w="9525">
                  <a:noFill/>
                  <a:prstDash val="solid"/>
                </a:ln>
                <a:solidFill>
                  <a:srgbClr val="006600"/>
                </a:solidFill>
                <a:latin typeface="Nadianne" panose="03020902050305070206" pitchFamily="66" charset="0"/>
                <a:cs typeface="Arial" charset="0"/>
              </a:rPr>
              <a:t>Castle is a restored and remodeled medieval castle in West Sussex. It is one of the longest inhabited country houses in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It </a:t>
            </a:r>
            <a:r>
              <a:rPr lang="en-US" sz="1700" i="1">
                <a:ln w="9525">
                  <a:noFill/>
                  <a:prstDash val="solid"/>
                </a:ln>
                <a:solidFill>
                  <a:srgbClr val="006600"/>
                </a:solidFill>
                <a:latin typeface="Nadianne" panose="03020902050305070206" pitchFamily="66" charset="0"/>
                <a:cs typeface="Arial" charset="0"/>
              </a:rPr>
              <a:t>was established by Roger de Montgomery on 1067. Roger became the first to hold the earldom of Arundel by the graces of William the Conqueror.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From </a:t>
            </a:r>
            <a:r>
              <a:rPr lang="en-US" sz="1700" i="1">
                <a:ln w="9525">
                  <a:noFill/>
                  <a:prstDash val="solid"/>
                </a:ln>
                <a:solidFill>
                  <a:srgbClr val="006600"/>
                </a:solidFill>
                <a:latin typeface="Nadianne" panose="03020902050305070206" pitchFamily="66" charset="0"/>
                <a:cs typeface="Arial" charset="0"/>
              </a:rPr>
              <a:t>the 11th century, the castle has served as a home and was in the ownership of the family of the Duke of Norfolk for over 400 years.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The </a:t>
            </a:r>
            <a:r>
              <a:rPr lang="en-US" sz="1700" i="1">
                <a:ln w="9525">
                  <a:noFill/>
                  <a:prstDash val="solid"/>
                </a:ln>
                <a:solidFill>
                  <a:srgbClr val="006600"/>
                </a:solidFill>
                <a:latin typeface="Nadianne" panose="03020902050305070206" pitchFamily="66" charset="0"/>
                <a:cs typeface="Arial" charset="0"/>
              </a:rPr>
              <a:t>castle was damaged during the English Civil War and between the 1870s and 1890s was almost completely rebuilt. The magnificent architecture in Gothic style is considered to be one of the great works of Victorian England.</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15095234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Castillo de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Inglaterra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Año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6732240" y="455222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Castillo </a:t>
            </a:r>
            <a:r>
              <a:rPr lang="es-ES" sz="1700" i="1">
                <a:ln w="9525">
                  <a:noFill/>
                  <a:prstDash val="solid"/>
                </a:ln>
                <a:solidFill>
                  <a:srgbClr val="006600"/>
                </a:solidFill>
                <a:latin typeface="Nadianne" panose="03020902050305070206" pitchFamily="66" charset="0"/>
                <a:cs typeface="Arial" charset="0"/>
              </a:rPr>
              <a:t>de Arundel es un castillo medieval restaurado y reformado en West Sussex. Es una de las casas más largo habitadas en Inglaterra.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Fue </a:t>
            </a:r>
            <a:r>
              <a:rPr lang="es-ES" sz="1700" i="1">
                <a:ln w="9525">
                  <a:noFill/>
                  <a:prstDash val="solid"/>
                </a:ln>
                <a:solidFill>
                  <a:srgbClr val="006600"/>
                </a:solidFill>
                <a:latin typeface="Nadianne" panose="03020902050305070206" pitchFamily="66" charset="0"/>
                <a:cs typeface="Arial" charset="0"/>
              </a:rPr>
              <a:t>establecido por Roger de Montgomery en 1067. Roger se convirtió en el primero en ocupar el condado de Arundel por las gracias de Guillermo el Conquistador.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Desde </a:t>
            </a:r>
            <a:r>
              <a:rPr lang="es-ES" sz="1700" i="1">
                <a:ln w="9525">
                  <a:noFill/>
                  <a:prstDash val="solid"/>
                </a:ln>
                <a:solidFill>
                  <a:srgbClr val="006600"/>
                </a:solidFill>
                <a:latin typeface="Nadianne" panose="03020902050305070206" pitchFamily="66" charset="0"/>
                <a:cs typeface="Arial" charset="0"/>
              </a:rPr>
              <a:t>el siglo 11, el castillo ha servido como una casa y la propiedad de la familia del duque de Norfolk durante más de 400 años.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castillo fue dañado durante la Guerra Civil Inglés y entre los años 1870 y 1890 fue casi totalmente reconstruida. La magnífica arquitectura de estilo gótico es considerado una de las grandes obras de la Inglaterra victoriana.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21977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Le château </a:t>
            </a:r>
            <a:r>
              <a:rPr lang="sk-SK" sz="2400" i="1" u="sng" smtClean="0">
                <a:ln w="9525">
                  <a:solidFill>
                    <a:prstClr val="white"/>
                  </a:solidFill>
                  <a:prstDash val="solid"/>
                </a:ln>
                <a:solidFill>
                  <a:srgbClr val="006600"/>
                </a:solidFill>
                <a:latin typeface="Nadianne" panose="03020902050305070206" pitchFamily="66" charset="0"/>
                <a:cs typeface="Arial" charset="0"/>
              </a:rPr>
              <a:t>d’Arundel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Angleterre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M</a:t>
            </a:r>
            <a:r>
              <a:rPr lang="sk-SK" sz="1400" i="1" smtClean="0">
                <a:ln w="9525">
                  <a:noFill/>
                  <a:prstDash val="solid"/>
                </a:ln>
                <a:solidFill>
                  <a:srgbClr val="006600"/>
                </a:solidFill>
                <a:latin typeface="Nadianne" panose="03020902050305070206" pitchFamily="66" charset="0"/>
                <a:cs typeface="Arial" charset="0"/>
              </a:rPr>
              <a:t>usique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Année :		2015</a:t>
            </a:r>
          </a:p>
        </p:txBody>
      </p:sp>
      <p:sp>
        <p:nvSpPr>
          <p:cNvPr id="6" name="BlokTextu 5"/>
          <p:cNvSpPr txBox="1"/>
          <p:nvPr/>
        </p:nvSpPr>
        <p:spPr>
          <a:xfrm>
            <a:off x="7020272" y="428355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d’Arundel </a:t>
            </a:r>
            <a:r>
              <a:rPr lang="fr-FR" sz="1700" i="1" smtClean="0">
                <a:ln w="9525">
                  <a:noFill/>
                  <a:prstDash val="solid"/>
                </a:ln>
                <a:solidFill>
                  <a:srgbClr val="006600"/>
                </a:solidFill>
                <a:latin typeface="Nadianne" panose="03020902050305070206" pitchFamily="66" charset="0"/>
                <a:cs typeface="Arial" charset="0"/>
              </a:rPr>
              <a:t>dans </a:t>
            </a:r>
            <a:r>
              <a:rPr lang="fr-FR" sz="1700" i="1">
                <a:ln w="9525">
                  <a:noFill/>
                  <a:prstDash val="solid"/>
                </a:ln>
                <a:solidFill>
                  <a:srgbClr val="006600"/>
                </a:solidFill>
                <a:latin typeface="Nadianne" panose="03020902050305070206" pitchFamily="66" charset="0"/>
                <a:cs typeface="Arial" charset="0"/>
              </a:rPr>
              <a:t>le Sussex de l’Ouest est un important édifice médieval </a:t>
            </a:r>
            <a:r>
              <a:rPr lang="fr-FR" sz="1700" i="1" smtClean="0">
                <a:ln w="9525">
                  <a:noFill/>
                  <a:prstDash val="solid"/>
                </a:ln>
                <a:solidFill>
                  <a:srgbClr val="006600"/>
                </a:solidFill>
                <a:latin typeface="Nadianne" panose="03020902050305070206" pitchFamily="66" charset="0"/>
                <a:cs typeface="Arial" charset="0"/>
              </a:rPr>
              <a:t>renouvelé </a:t>
            </a:r>
            <a:r>
              <a:rPr lang="fr-FR" sz="1700" i="1">
                <a:ln w="9525">
                  <a:noFill/>
                  <a:prstDash val="solid"/>
                </a:ln>
                <a:solidFill>
                  <a:srgbClr val="006600"/>
                </a:solidFill>
                <a:latin typeface="Nadianne" panose="03020902050305070206" pitchFamily="66" charset="0"/>
                <a:cs typeface="Arial" charset="0"/>
              </a:rPr>
              <a:t>et recostruit, actuellement une demeure de plus longuement  habité en Angleterre.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Il </a:t>
            </a:r>
            <a:r>
              <a:rPr lang="fr-FR" sz="1700" i="1">
                <a:ln w="9525">
                  <a:noFill/>
                  <a:prstDash val="solid"/>
                </a:ln>
                <a:solidFill>
                  <a:srgbClr val="006600"/>
                </a:solidFill>
                <a:latin typeface="Nadianne" panose="03020902050305070206" pitchFamily="66" charset="0"/>
                <a:cs typeface="Arial" charset="0"/>
              </a:rPr>
              <a:t>était fondé en 1067 par Roger de Montgomery qui devint le premier comte d’Arundel grâce  à  Guillaume le Conquérant.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Depuis </a:t>
            </a:r>
            <a:r>
              <a:rPr lang="fr-FR" sz="1700" i="1">
                <a:ln w="9525">
                  <a:noFill/>
                  <a:prstDash val="solid"/>
                </a:ln>
                <a:solidFill>
                  <a:srgbClr val="006600"/>
                </a:solidFill>
                <a:latin typeface="Nadianne" panose="03020902050305070206" pitchFamily="66" charset="0"/>
                <a:cs typeface="Arial" charset="0"/>
              </a:rPr>
              <a:t>11ème siècle le château continue pour plus de 400 ans servir de la demeure des ducs de Norfolk, premiers pairs d’Angleterre.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fut détruit par batailles pendant la Première révolution anglaise et ensuite restauré aux 18ème et 19ème siècles. Grâce </a:t>
            </a:r>
            <a:r>
              <a:rPr lang="fr-FR" sz="1700" i="1" smtClean="0">
                <a:ln w="9525">
                  <a:noFill/>
                  <a:prstDash val="solid"/>
                </a:ln>
                <a:solidFill>
                  <a:srgbClr val="006600"/>
                </a:solidFill>
                <a:latin typeface="Nadianne" panose="03020902050305070206" pitchFamily="66" charset="0"/>
                <a:cs typeface="Arial" charset="0"/>
              </a:rPr>
              <a:t>à </a:t>
            </a:r>
            <a:r>
              <a:rPr lang="fr-FR" sz="1700" i="1">
                <a:ln w="9525">
                  <a:noFill/>
                  <a:prstDash val="solid"/>
                </a:ln>
                <a:solidFill>
                  <a:srgbClr val="006600"/>
                </a:solidFill>
                <a:latin typeface="Nadianne" panose="03020902050305070206" pitchFamily="66" charset="0"/>
                <a:cs typeface="Arial" charset="0"/>
              </a:rPr>
              <a:t>son architecture gothique il est reconnu comme un de plus grands ouvrages anglaises </a:t>
            </a:r>
            <a:r>
              <a:rPr lang="fr-FR" sz="1700" i="1" smtClean="0">
                <a:ln w="9525">
                  <a:noFill/>
                  <a:prstDash val="solid"/>
                </a:ln>
                <a:solidFill>
                  <a:srgbClr val="006600"/>
                </a:solidFill>
                <a:latin typeface="Nadianne" panose="03020902050305070206" pitchFamily="66" charset="0"/>
                <a:cs typeface="Arial" charset="0"/>
              </a:rPr>
              <a:t>en </a:t>
            </a:r>
            <a:r>
              <a:rPr lang="fr-FR" sz="1700" i="1">
                <a:ln w="9525">
                  <a:noFill/>
                  <a:prstDash val="solid"/>
                </a:ln>
                <a:solidFill>
                  <a:srgbClr val="006600"/>
                </a:solidFill>
                <a:latin typeface="Nadianne" panose="03020902050305070206" pitchFamily="66" charset="0"/>
                <a:cs typeface="Arial" charset="0"/>
              </a:rPr>
              <a:t>style victorien.</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9633720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Castle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Jahr :		2015</a:t>
            </a:r>
          </a:p>
        </p:txBody>
      </p:sp>
      <p:sp>
        <p:nvSpPr>
          <p:cNvPr id="6" name="BlokTextu 5"/>
          <p:cNvSpPr txBox="1"/>
          <p:nvPr/>
        </p:nvSpPr>
        <p:spPr>
          <a:xfrm>
            <a:off x="6773725" y="451899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Arundel </a:t>
            </a:r>
            <a:r>
              <a:rPr lang="de-DE" sz="1700" i="1">
                <a:ln w="9525">
                  <a:noFill/>
                  <a:prstDash val="solid"/>
                </a:ln>
                <a:solidFill>
                  <a:srgbClr val="006600"/>
                </a:solidFill>
                <a:latin typeface="Nadianne" panose="03020902050305070206" pitchFamily="66" charset="0"/>
                <a:cs typeface="Arial" charset="0"/>
              </a:rPr>
              <a:t>Castle ist eine renovierte und umgebaute mittelalterliche Burg in  der Grafschaft West Sussex und zugleich der am längsten bewohnte Landsitz in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wurde in 1067 von Roger de Montgomery gegründet, der von der Gnade des Wilhelm des Eroberers zum ersten Besitzer der Grafschaft Arundel ernannt </a:t>
            </a:r>
            <a:r>
              <a:rPr lang="de-DE" sz="1700" i="1" smtClean="0">
                <a:ln w="9525">
                  <a:noFill/>
                  <a:prstDash val="solid"/>
                </a:ln>
                <a:solidFill>
                  <a:srgbClr val="006600"/>
                </a:solidFill>
                <a:latin typeface="Nadianne" panose="03020902050305070206" pitchFamily="66" charset="0"/>
                <a:cs typeface="Arial" charset="0"/>
              </a:rPr>
              <a:t>wurde</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Seit </a:t>
            </a:r>
            <a:r>
              <a:rPr lang="de-DE" sz="1700" i="1">
                <a:ln w="9525">
                  <a:noFill/>
                  <a:prstDash val="solid"/>
                </a:ln>
                <a:solidFill>
                  <a:srgbClr val="006600"/>
                </a:solidFill>
                <a:latin typeface="Nadianne" panose="03020902050305070206" pitchFamily="66" charset="0"/>
                <a:cs typeface="Arial" charset="0"/>
              </a:rPr>
              <a:t>dem 11. Jahrhundert ist die Burg im Besitz des Herzogs von Norfolk und seiner Familie und dient als sein Sitz seit mehr als 400 Jahre.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wurde im Englischen Bürgerkrieg zerstört und während der Jahre 1870 - 1890 fast komplett umgebaut. Dank der wunderbaren gotischen Architektur ist sie als eines der größten englischen Werke in Victorian style geschätzt.</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7" name="Obrázok 16">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7495982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Castelo de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Inglaterra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Ano :		2015</a:t>
            </a:r>
          </a:p>
        </p:txBody>
      </p:sp>
      <p:sp>
        <p:nvSpPr>
          <p:cNvPr id="6" name="BlokTextu 5"/>
          <p:cNvSpPr txBox="1"/>
          <p:nvPr/>
        </p:nvSpPr>
        <p:spPr>
          <a:xfrm>
            <a:off x="7048664" y="423178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Castelo </a:t>
            </a:r>
            <a:r>
              <a:rPr lang="pt-BR" sz="1700" i="1">
                <a:ln w="9525">
                  <a:noFill/>
                  <a:prstDash val="solid"/>
                </a:ln>
                <a:solidFill>
                  <a:srgbClr val="006600"/>
                </a:solidFill>
                <a:latin typeface="Nadianne" panose="03020902050305070206" pitchFamily="66" charset="0"/>
                <a:cs typeface="Arial" charset="0"/>
              </a:rPr>
              <a:t>de Arundel é um castelo medieval restaurado e remodelado em West Sussex. É uma das casas mais longamente habitadas na Inglaterra.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Foi </a:t>
            </a:r>
            <a:r>
              <a:rPr lang="pt-BR" sz="1700" i="1">
                <a:ln w="9525">
                  <a:noFill/>
                  <a:prstDash val="solid"/>
                </a:ln>
                <a:solidFill>
                  <a:srgbClr val="006600"/>
                </a:solidFill>
                <a:latin typeface="Nadianne" panose="03020902050305070206" pitchFamily="66" charset="0"/>
                <a:cs typeface="Arial" charset="0"/>
              </a:rPr>
              <a:t>estabelecido por Roger de Montgomery em 1067. Roger tornou-se o primeiro a ocupar o condado de Arundel pelas graças de William, o Conquistador.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A </a:t>
            </a:r>
            <a:r>
              <a:rPr lang="pt-BR" sz="1700" i="1">
                <a:ln w="9525">
                  <a:noFill/>
                  <a:prstDash val="solid"/>
                </a:ln>
                <a:solidFill>
                  <a:srgbClr val="006600"/>
                </a:solidFill>
                <a:latin typeface="Nadianne" panose="03020902050305070206" pitchFamily="66" charset="0"/>
                <a:cs typeface="Arial" charset="0"/>
              </a:rPr>
              <a:t>partir do século 11, o castelo tem servido como uma casa e propriedade da família do Duque de Norfolk por mais de 400 anos.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880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castelo foi danificado durante a Guerra Civil Inglesa e entre os anos de 1870 e 1890 foi quase totalmente reconstruído. A magnífica arquitetura em estilo gótico é considerada uma das grandes obras da Inglaterra Vitoriana.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834597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Castello di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Inghilterra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Anno :		2015</a:t>
            </a:r>
          </a:p>
        </p:txBody>
      </p:sp>
      <p:sp>
        <p:nvSpPr>
          <p:cNvPr id="6" name="BlokTextu 5"/>
          <p:cNvSpPr txBox="1"/>
          <p:nvPr/>
        </p:nvSpPr>
        <p:spPr>
          <a:xfrm>
            <a:off x="6890247" y="422613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Arundel </a:t>
            </a:r>
            <a:r>
              <a:rPr lang="it-IT" sz="1700" i="1">
                <a:ln w="9525">
                  <a:noFill/>
                  <a:prstDash val="solid"/>
                </a:ln>
                <a:solidFill>
                  <a:srgbClr val="006600"/>
                </a:solidFill>
                <a:latin typeface="Nadianne" panose="03020902050305070206" pitchFamily="66" charset="0"/>
                <a:cs typeface="Arial" charset="0"/>
              </a:rPr>
              <a:t>Castle è un castello medievale ristrutturato e restaurato nel West Sussex. È uno dei luoghi più rustici abitati in Inghilterra.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Fu </a:t>
            </a:r>
            <a:r>
              <a:rPr lang="it-IT" sz="1700" i="1">
                <a:ln w="9525">
                  <a:noFill/>
                  <a:prstDash val="solid"/>
                </a:ln>
                <a:solidFill>
                  <a:srgbClr val="006600"/>
                </a:solidFill>
                <a:latin typeface="Nadianne" panose="03020902050305070206" pitchFamily="66" charset="0"/>
                <a:cs typeface="Arial" charset="0"/>
              </a:rPr>
              <a:t>fondato da Roger de Montgomery nel 1067. Roger fu il primo  a ottenere il titolo di conte di Arundel per grazia di William il Conquistatore.</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Dal X</a:t>
            </a:r>
            <a:r>
              <a:rPr lang="sk-SK" sz="1700" i="1" smtClean="0">
                <a:ln w="9525">
                  <a:noFill/>
                  <a:prstDash val="solid"/>
                </a:ln>
                <a:solidFill>
                  <a:srgbClr val="006600"/>
                </a:solidFill>
                <a:latin typeface="Nadianne" panose="03020902050305070206" pitchFamily="66" charset="0"/>
                <a:cs typeface="Arial" charset="0"/>
              </a:rPr>
              <a:t>l</a:t>
            </a:r>
            <a:r>
              <a:rPr lang="it-IT" sz="1700" i="1" smtClean="0">
                <a:ln w="9525">
                  <a:noFill/>
                  <a:prstDash val="solid"/>
                </a:ln>
                <a:solidFill>
                  <a:srgbClr val="006600"/>
                </a:solidFill>
                <a:latin typeface="Nadianne" panose="03020902050305070206" pitchFamily="66" charset="0"/>
                <a:cs typeface="Arial" charset="0"/>
              </a:rPr>
              <a:t> </a:t>
            </a:r>
            <a:r>
              <a:rPr lang="it-IT" sz="1700" i="1">
                <a:ln w="9525">
                  <a:noFill/>
                  <a:prstDash val="solid"/>
                </a:ln>
                <a:solidFill>
                  <a:srgbClr val="006600"/>
                </a:solidFill>
                <a:latin typeface="Nadianne" panose="03020902050305070206" pitchFamily="66" charset="0"/>
                <a:cs typeface="Arial" charset="0"/>
              </a:rPr>
              <a:t>secolo, il castello divenne abitazione </a:t>
            </a:r>
            <a:r>
              <a:rPr lang="it-IT" sz="1700" i="1" smtClean="0">
                <a:ln w="9525">
                  <a:noFill/>
                  <a:prstDash val="solid"/>
                </a:ln>
                <a:solidFill>
                  <a:srgbClr val="006600"/>
                </a:solidFill>
                <a:latin typeface="Nadianne" panose="03020902050305070206" pitchFamily="66" charset="0"/>
                <a:cs typeface="Arial" charset="0"/>
              </a:rPr>
              <a:t>di </a:t>
            </a:r>
            <a:r>
              <a:rPr lang="it-IT" sz="1700" i="1">
                <a:ln w="9525">
                  <a:noFill/>
                  <a:prstDash val="solid"/>
                </a:ln>
                <a:solidFill>
                  <a:srgbClr val="006600"/>
                </a:solidFill>
                <a:latin typeface="Nadianne" panose="03020902050305070206" pitchFamily="66" charset="0"/>
                <a:cs typeface="Arial" charset="0"/>
              </a:rPr>
              <a:t>proprietà della famiglia del duca di Norfolk per oltre 400 anni.</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castello è stato danneggiato nella guerra civile inglese e tra il 1870 e il 1890s fu quasi completamente ricostruito. La magnifica architettura in stile gotico è considerata una delle grandi opere dell'Inghilterra vittoriana.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804655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kastély  </a:t>
            </a:r>
            <a:r>
              <a:rPr lang="sk-SK"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Zene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Év :		2015</a:t>
            </a:r>
          </a:p>
        </p:txBody>
      </p:sp>
      <p:sp>
        <p:nvSpPr>
          <p:cNvPr id="6" name="BlokTextu 5"/>
          <p:cNvSpPr txBox="1"/>
          <p:nvPr/>
        </p:nvSpPr>
        <p:spPr>
          <a:xfrm>
            <a:off x="7253303" y="374674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Az </a:t>
            </a:r>
            <a:r>
              <a:rPr lang="hu-HU" sz="1700" i="1">
                <a:ln w="9525">
                  <a:noFill/>
                  <a:prstDash val="solid"/>
                </a:ln>
                <a:solidFill>
                  <a:srgbClr val="006600"/>
                </a:solidFill>
                <a:latin typeface="Nadianne" panose="03020902050305070206" pitchFamily="66" charset="0"/>
                <a:cs typeface="Arial" charset="0"/>
              </a:rPr>
              <a:t>Arundel kastély egy felújított középkori vár és egyúttal az egyik leghosszabban lakott vidéki település West Sussex-ben, Angliában.</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Roger </a:t>
            </a:r>
            <a:r>
              <a:rPr lang="hu-HU" sz="1700" i="1">
                <a:ln w="9525">
                  <a:noFill/>
                  <a:prstDash val="solid"/>
                </a:ln>
                <a:solidFill>
                  <a:srgbClr val="006600"/>
                </a:solidFill>
                <a:latin typeface="Nadianne" panose="03020902050305070206" pitchFamily="66" charset="0"/>
                <a:cs typeface="Arial" charset="0"/>
              </a:rPr>
              <a:t>de Montgomery alapította 1067-ben, aki Hódító Vilmosnak köszönhetően, az Arundeli </a:t>
            </a:r>
            <a:r>
              <a:rPr lang="hu-HU" sz="1700" i="1" smtClean="0">
                <a:ln w="9525">
                  <a:noFill/>
                  <a:prstDash val="solid"/>
                </a:ln>
                <a:solidFill>
                  <a:srgbClr val="006600"/>
                </a:solidFill>
                <a:latin typeface="Nadianne" panose="03020902050305070206" pitchFamily="66" charset="0"/>
                <a:cs typeface="Arial" charset="0"/>
              </a:rPr>
              <a:t>grófság </a:t>
            </a:r>
            <a:r>
              <a:rPr lang="hu-HU" sz="1700" i="1">
                <a:ln w="9525">
                  <a:noFill/>
                  <a:prstDash val="solid"/>
                </a:ln>
                <a:solidFill>
                  <a:srgbClr val="006600"/>
                </a:solidFill>
                <a:latin typeface="Nadianne" panose="03020902050305070206" pitchFamily="66" charset="0"/>
                <a:cs typeface="Arial" charset="0"/>
              </a:rPr>
              <a:t>első tulajdonosa volt.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11. században, a vár a norfolki herceg székhelyeként szolgált, és a család tulajdonában volt több mint 400 évig.</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6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Az </a:t>
            </a:r>
            <a:r>
              <a:rPr lang="hu-HU" sz="1700" i="1">
                <a:ln w="9525">
                  <a:noFill/>
                  <a:prstDash val="solid"/>
                </a:ln>
                <a:solidFill>
                  <a:srgbClr val="006600"/>
                </a:solidFill>
                <a:latin typeface="Nadianne" panose="03020902050305070206" pitchFamily="66" charset="0"/>
                <a:cs typeface="Arial" charset="0"/>
              </a:rPr>
              <a:t>angol polgárháború alatt a várat elpusztították. Később az </a:t>
            </a:r>
            <a:r>
              <a:rPr lang="hu-HU" sz="1700" i="1" smtClean="0">
                <a:ln w="9525">
                  <a:noFill/>
                  <a:prstDash val="solid"/>
                </a:ln>
                <a:solidFill>
                  <a:srgbClr val="006600"/>
                </a:solidFill>
                <a:latin typeface="Nadianne" panose="03020902050305070206" pitchFamily="66" charset="0"/>
                <a:cs typeface="Arial" charset="0"/>
              </a:rPr>
              <a:t>1870–90 </a:t>
            </a:r>
            <a:r>
              <a:rPr lang="hu-HU" sz="1700" i="1">
                <a:ln w="9525">
                  <a:noFill/>
                  <a:prstDash val="solid"/>
                </a:ln>
                <a:solidFill>
                  <a:srgbClr val="006600"/>
                </a:solidFill>
                <a:latin typeface="Nadianne" panose="03020902050305070206" pitchFamily="66" charset="0"/>
                <a:cs typeface="Arial" charset="0"/>
              </a:rPr>
              <a:t>években szinte teljesen átépítették. Ma a viktoriánus Anglia gótikus építészetének legnagyobb munkái közé sorolják.</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435983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Arundel </a:t>
            </a:r>
            <a:r>
              <a:rPr lang="sk-SK" sz="2400" i="1" u="sng">
                <a:ln w="9525">
                  <a:solidFill>
                    <a:schemeClr val="accent3">
                      <a:lumMod val="60000"/>
                      <a:lumOff val="40000"/>
                    </a:schemeClr>
                  </a:solidFill>
                  <a:prstDash val="solid"/>
                </a:ln>
                <a:solidFill>
                  <a:srgbClr val="006600"/>
                </a:solidFill>
                <a:latin typeface="Nadianne" panose="03020902050305070206" pitchFamily="66" charset="0"/>
                <a:cs typeface="Arial" charset="0"/>
              </a:rPr>
              <a:t>Castle </a:t>
            </a:r>
            <a:r>
              <a:rPr lang="sk-SK" sz="2400" i="1" u="sng"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 </a:t>
            </a:r>
            <a:r>
              <a:rPr lang="sk-SK" sz="2400" i="1" u="sng"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2400" b="1" i="1" u="sng">
                <a:ln w="9525">
                  <a:solidFill>
                    <a:schemeClr val="accent3">
                      <a:lumMod val="75000"/>
                    </a:schemeClr>
                  </a:solidFill>
                  <a:prstDash val="solid"/>
                </a:ln>
                <a:solidFill>
                  <a:srgbClr val="006600"/>
                </a:solidFill>
                <a:latin typeface="Nadianne" panose="03020902050305070206" pitchFamily="66" charset="0"/>
                <a:cs typeface="Arial" charset="0"/>
              </a:rPr>
              <a:t>Αγγλία</a:t>
            </a:r>
            <a:endParaRPr lang="sk-SK" sz="2400" b="1" i="1" u="sng">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6048244"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Μουσική</a:t>
            </a:r>
            <a:r>
              <a:rPr lang="sk-SK" sz="1400" i="1" smtClean="0">
                <a:ln w="9525">
                  <a:noFill/>
                  <a:prstDash val="solid"/>
                </a:ln>
                <a:solidFill>
                  <a:srgbClr val="006600"/>
                </a:solidFill>
                <a:latin typeface="Nadianne" panose="03020902050305070206" pitchFamily="66" charset="0"/>
                <a:cs typeface="Arial" charset="0"/>
              </a:rPr>
              <a:t> :			Andre Segovia</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Φωτογραφίες</a:t>
            </a:r>
            <a:r>
              <a:rPr lang="sk-SK" sz="1400" i="1" smtClean="0">
                <a:ln w="9525">
                  <a:noFill/>
                  <a:prstDash val="solid"/>
                </a:ln>
                <a:solidFill>
                  <a:srgbClr val="006600"/>
                </a:solidFill>
                <a:latin typeface="Nadianne" panose="03020902050305070206" pitchFamily="66" charset="0"/>
                <a:cs typeface="Arial" charset="0"/>
              </a:rPr>
              <a:t> :		</a:t>
            </a:r>
            <a:r>
              <a:rPr lang="el-GR" sz="1400" b="1" i="1" smtClean="0">
                <a:ln w="9525">
                  <a:solidFill>
                    <a:srgbClr val="006600"/>
                  </a:solidFill>
                  <a:prstDash val="solid"/>
                </a:ln>
                <a:solidFill>
                  <a:srgbClr val="006600"/>
                </a:solidFill>
                <a:latin typeface="Nadianne" panose="03020902050305070206" pitchFamily="66" charset="0"/>
                <a:cs typeface="Arial" charset="0"/>
              </a:rPr>
              <a:t>ιδιωτικές</a:t>
            </a:r>
            <a:endParaRPr lang="sk-SK" sz="1400" b="1"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Ηλεκτρονική </a:t>
            </a:r>
            <a:r>
              <a:rPr lang="el-GR" sz="1400" b="1" i="1">
                <a:ln w="9525">
                  <a:solidFill>
                    <a:srgbClr val="006600"/>
                  </a:solidFill>
                  <a:prstDash val="solid"/>
                </a:ln>
                <a:solidFill>
                  <a:srgbClr val="006600"/>
                </a:solidFill>
                <a:latin typeface="Nadianne" panose="03020902050305070206" pitchFamily="66" charset="0"/>
                <a:cs typeface="Arial" charset="0"/>
              </a:rPr>
              <a:t>Διεύθυνση</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Συλλογή</a:t>
            </a:r>
            <a:r>
              <a:rPr lang="sk-SK" sz="1400" i="1" smtClean="0">
                <a:ln w="9525">
                  <a:noFill/>
                  <a:prstDash val="solid"/>
                </a:ln>
                <a:solidFill>
                  <a:srgbClr val="006600"/>
                </a:solidFill>
                <a:latin typeface="Nadianne" panose="03020902050305070206" pitchFamily="66" charset="0"/>
                <a:cs typeface="Arial" charset="0"/>
              </a:rPr>
              <a:t> :			Steve</a:t>
            </a:r>
          </a:p>
          <a:p>
            <a:pPr algn="just" fontAlgn="base">
              <a:spcBef>
                <a:spcPct val="0"/>
              </a:spcBef>
              <a:spcAft>
                <a:spcPct val="0"/>
              </a:spcAft>
              <a:defRPr/>
            </a:pPr>
            <a:r>
              <a:rPr lang="el-GR" sz="1400" b="1" i="1">
                <a:ln w="9525">
                  <a:solidFill>
                    <a:srgbClr val="006600"/>
                  </a:solidFill>
                  <a:prstDash val="solid"/>
                </a:ln>
                <a:solidFill>
                  <a:srgbClr val="006600"/>
                </a:solidFill>
                <a:latin typeface="Nadianne" panose="03020902050305070206" pitchFamily="66" charset="0"/>
                <a:cs typeface="Arial" charset="0"/>
              </a:rPr>
              <a:t>Έτος</a:t>
            </a:r>
            <a:r>
              <a:rPr lang="sk-SK" sz="1400" i="1" smtClean="0">
                <a:ln w="9525">
                  <a:noFill/>
                  <a:prstDash val="solid"/>
                </a:ln>
                <a:solidFill>
                  <a:srgbClr val="006600"/>
                </a:solidFill>
                <a:latin typeface="Nadianne" panose="03020902050305070206" pitchFamily="66" charset="0"/>
                <a:cs typeface="Arial" charset="0"/>
              </a:rPr>
              <a:t> :			2015</a:t>
            </a:r>
          </a:p>
        </p:txBody>
      </p:sp>
      <p:sp>
        <p:nvSpPr>
          <p:cNvPr id="6" name="BlokTextu 5"/>
          <p:cNvSpPr txBox="1"/>
          <p:nvPr/>
        </p:nvSpPr>
        <p:spPr>
          <a:xfrm>
            <a:off x="6999892" y="412677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Arundel Castle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είναι ένα αναπαλαιωμένο εξωτερικά και ανακαινισμένο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εσωτερικά,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μεσαιωνικό κάστρο στο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West Sussex</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t>
            </a:r>
            <a:r>
              <a:rPr lang="sk-SK"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Είναι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μια από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τις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μεγαλύτερες εξοχικές κατοικίες στην Αγγλία που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κατοικείται.</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5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Ιδρύθηκε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από τον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Roger de Mongomery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1067</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Ο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Roger</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έγινε ο πρώτος Άρχοντας της κομητείας του </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Arundel</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μετά τη παραχώρησή της από τον Γουλιέλμο τον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Κατακτητή.</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48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Από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τον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11</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ο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αιώνα,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το κάστρο χρησιμοποιήθηκε ως κατοικία και βρίσκεται στην ιδιοκτησία της οικογένειας του Δούκα του Νόρφολκ  πάνω από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400</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χρόνια</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endParaRPr lang="sk-SK" sz="1700" b="1" i="1">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8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κάστρο καταστράφηκε σχεδόν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εντελώς,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κατά τον Αγγλικό εμφύλιο πόλεμο του </a:t>
            </a:r>
            <a:r>
              <a:rPr lang="el-GR" sz="1700" b="1" i="1">
                <a:ln w="9525">
                  <a:solidFill>
                    <a:schemeClr val="accent3">
                      <a:lumMod val="60000"/>
                      <a:lumOff val="40000"/>
                    </a:schemeClr>
                  </a:solidFill>
                  <a:prstDash val="solid"/>
                </a:ln>
                <a:solidFill>
                  <a:srgbClr val="006600"/>
                </a:solidFill>
                <a:latin typeface="Nadianne" panose="03020902050305070206" pitchFamily="66" charset="0"/>
                <a:cs typeface="Arial" charset="0"/>
              </a:rPr>
              <a:t>1870</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 με </a:t>
            </a:r>
            <a:r>
              <a:rPr lang="el-GR" sz="1700" b="1" i="1" smtClean="0">
                <a:ln w="9525">
                  <a:solidFill>
                    <a:schemeClr val="accent3">
                      <a:lumMod val="60000"/>
                      <a:lumOff val="40000"/>
                    </a:schemeClr>
                  </a:solidFill>
                  <a:prstDash val="solid"/>
                </a:ln>
                <a:solidFill>
                  <a:srgbClr val="006600"/>
                </a:solidFill>
                <a:latin typeface="Nadianne" panose="03020902050305070206" pitchFamily="66" charset="0"/>
                <a:cs typeface="Arial" charset="0"/>
              </a:rPr>
              <a:t>1890</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και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ξαναχτίστηκε.</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Η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υπέροχη αρχιτεκτονική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του,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γοτθικού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ρυθμού, </a:t>
            </a:r>
            <a:r>
              <a:rPr lang="el-GR" sz="1700" b="1" i="1">
                <a:ln w="9525">
                  <a:solidFill>
                    <a:schemeClr val="accent3">
                      <a:lumMod val="75000"/>
                    </a:schemeClr>
                  </a:solidFill>
                  <a:prstDash val="solid"/>
                </a:ln>
                <a:solidFill>
                  <a:srgbClr val="006600"/>
                </a:solidFill>
                <a:latin typeface="Nadianne" panose="03020902050305070206" pitchFamily="66" charset="0"/>
                <a:cs typeface="Arial" charset="0"/>
              </a:rPr>
              <a:t>θεωρείται ότι είναι ένα από τα μεγαλύτερα έργα της Βικτωριανής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εποχής.</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52120"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8580759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2400" i="1" u="sng">
                <a:ln w="9525">
                  <a:solidFill>
                    <a:prstClr val="white"/>
                  </a:solidFill>
                  <a:prstDash val="solid"/>
                </a:ln>
                <a:solidFill>
                  <a:srgbClr val="006600"/>
                </a:solidFill>
                <a:latin typeface="Nadianne" panose="03020902050305070206" pitchFamily="66" charset="0"/>
                <a:cs typeface="Arial" charset="0"/>
              </a:rPr>
              <a:t>Arundel </a:t>
            </a:r>
            <a:r>
              <a:rPr lang="vi-VN" sz="2400" i="1" u="sng" smtClean="0">
                <a:ln w="9525">
                  <a:solidFill>
                    <a:prstClr val="white"/>
                  </a:solidFill>
                  <a:prstDash val="solid"/>
                </a:ln>
                <a:solidFill>
                  <a:srgbClr val="006600"/>
                </a:solidFill>
                <a:latin typeface="Nadianne" panose="03020902050305070206" pitchFamily="66" charset="0"/>
                <a:cs typeface="Arial" charset="0"/>
              </a:rPr>
              <a:t>Castle</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a:ln w="9525">
                  <a:solidFill>
                    <a:prstClr val="white"/>
                  </a:solidFill>
                  <a:prstDash val="solid"/>
                </a:ln>
                <a:solidFill>
                  <a:srgbClr val="006600"/>
                </a:solidFill>
                <a:latin typeface="Nadianne" panose="03020902050305070206" pitchFamily="66" charset="0"/>
                <a:cs typeface="Arial" charset="0"/>
              </a:rPr>
              <a:t>/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vi-VN" sz="2400" i="1" u="sng" smtClean="0">
                <a:ln w="9525">
                  <a:solidFill>
                    <a:prstClr val="white"/>
                  </a:solidFill>
                  <a:prstDash val="solid"/>
                </a:ln>
                <a:solidFill>
                  <a:srgbClr val="006600"/>
                </a:solidFill>
                <a:latin typeface="Nadianne" panose="03020902050305070206" pitchFamily="66" charset="0"/>
                <a:cs typeface="Arial" charset="0"/>
              </a:rPr>
              <a:t>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Muzica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Data :		2015</a:t>
            </a:r>
          </a:p>
        </p:txBody>
      </p:sp>
      <p:sp>
        <p:nvSpPr>
          <p:cNvPr id="6" name="BlokTextu 5"/>
          <p:cNvSpPr txBox="1"/>
          <p:nvPr/>
        </p:nvSpPr>
        <p:spPr>
          <a:xfrm>
            <a:off x="6876256" y="417166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Arundel este un castel medieval restaurat ş</a:t>
            </a:r>
            <a:r>
              <a:rPr lang="vi-VN" sz="1700" i="1" smtClean="0">
                <a:ln w="9525">
                  <a:noFill/>
                  <a:prstDash val="solid"/>
                </a:ln>
                <a:solidFill>
                  <a:srgbClr val="006600"/>
                </a:solidFill>
                <a:latin typeface="Nadianne" panose="03020902050305070206" pitchFamily="66" charset="0"/>
                <a:cs typeface="Arial" charset="0"/>
              </a:rPr>
              <a:t>i </a:t>
            </a:r>
            <a:r>
              <a:rPr lang="vi-VN" sz="1700" i="1">
                <a:ln w="9525">
                  <a:noFill/>
                  <a:prstDash val="solid"/>
                </a:ln>
                <a:solidFill>
                  <a:srgbClr val="006600"/>
                </a:solidFill>
                <a:latin typeface="Nadianne" panose="03020902050305070206" pitchFamily="66" charset="0"/>
                <a:cs typeface="Arial" charset="0"/>
              </a:rPr>
              <a:t>renovat din Comitatul West Sussex. Este Scaunul Ducilor de Norfolk şi unul dintre castelele cu cea mai lungă locuire din Anglia. </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Acesta </a:t>
            </a:r>
            <a:r>
              <a:rPr lang="vi-VN" sz="1700" i="1">
                <a:ln w="9525">
                  <a:noFill/>
                  <a:prstDash val="solid"/>
                </a:ln>
                <a:solidFill>
                  <a:srgbClr val="006600"/>
                </a:solidFill>
                <a:latin typeface="Nadianne" panose="03020902050305070206" pitchFamily="66" charset="0"/>
                <a:cs typeface="Arial" charset="0"/>
              </a:rPr>
              <a:t>a fost construit de contele Roger de Montgomery în anul 1067 - fiind primul care a deţinut titlu de conte englez de Arundel, rang oferit  de William Cuceritorul. </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Din </a:t>
            </a:r>
            <a:r>
              <a:rPr lang="vi-VN" sz="1700" i="1">
                <a:ln w="9525">
                  <a:noFill/>
                  <a:prstDash val="solid"/>
                </a:ln>
                <a:solidFill>
                  <a:srgbClr val="006600"/>
                </a:solidFill>
                <a:latin typeface="Nadianne" panose="03020902050305070206" pitchFamily="66" charset="0"/>
                <a:cs typeface="Arial" charset="0"/>
              </a:rPr>
              <a:t>secolul al 11-lea, castelul a servit ca locuinţă şi a fost în proprietatea familiei ducelui de Norfolk peste 400 de ani. </a:t>
            </a:r>
            <a:endParaRPr lang="sk-SK" sz="1700" i="1">
              <a:ln w="9525">
                <a:noFill/>
                <a:prstDash val="solid"/>
              </a:ln>
              <a:solidFill>
                <a:srgbClr val="006600"/>
              </a:solidFill>
              <a:latin typeface="Nadianne" panose="03020902050305070206" pitchFamily="66" charset="0"/>
              <a:cs typeface="Arial" charset="0"/>
            </a:endParaRPr>
          </a:p>
        </p:txBody>
      </p:sp>
      <p:pic>
        <p:nvPicPr>
          <p:cNvPr id="10" name="Obrázok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5" name="Obrázok 14">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a fost avariat în  Războiul Civil din </a:t>
            </a:r>
            <a:r>
              <a:rPr lang="vi-VN" sz="1700" i="1" smtClean="0">
                <a:ln w="9525">
                  <a:noFill/>
                  <a:prstDash val="solid"/>
                </a:ln>
                <a:solidFill>
                  <a:srgbClr val="006600"/>
                </a:solidFill>
                <a:latin typeface="Nadianne" panose="03020902050305070206" pitchFamily="66" charset="0"/>
                <a:cs typeface="Arial" charset="0"/>
              </a:rPr>
              <a:t>sec</a:t>
            </a:r>
            <a:r>
              <a:rPr lang="sk-SK" sz="1700" i="1" smtClean="0">
                <a:ln w="9525">
                  <a:noFill/>
                  <a:prstDash val="solid"/>
                </a:ln>
                <a:solidFill>
                  <a:srgbClr val="006600"/>
                </a:solidFill>
                <a:latin typeface="Nadianne" panose="03020902050305070206" pitchFamily="66" charset="0"/>
                <a:cs typeface="Arial" charset="0"/>
              </a:rPr>
              <a:t>. XVll</a:t>
            </a:r>
            <a:r>
              <a:rPr lang="vi-VN" sz="1700" i="1" smtClean="0">
                <a:ln w="9525">
                  <a:noFill/>
                  <a:prstDash val="solid"/>
                </a:ln>
                <a:solidFill>
                  <a:srgbClr val="006600"/>
                </a:solidFill>
                <a:latin typeface="Nadianne" panose="03020902050305070206" pitchFamily="66" charset="0"/>
                <a:cs typeface="Arial" charset="0"/>
              </a:rPr>
              <a:t> </a:t>
            </a:r>
            <a:r>
              <a:rPr lang="vi-VN" sz="1700" i="1">
                <a:ln w="9525">
                  <a:noFill/>
                  <a:prstDash val="solid"/>
                </a:ln>
                <a:solidFill>
                  <a:srgbClr val="006600"/>
                </a:solidFill>
                <a:latin typeface="Nadianne" panose="03020902050305070206" pitchFamily="66" charset="0"/>
                <a:cs typeface="Arial" charset="0"/>
              </a:rPr>
              <a:t>şi între anii 1870 şi 1890 a fost aproape complet reconstruit. Prin arhitectura sa magnifică în stil gotic, este considerat a fi una dintre marile opere din domeniu, din Anglia Victoriană.</a:t>
            </a:r>
            <a:endParaRPr lang="sk-SK" sz="1700" i="1">
              <a:ln w="9525">
                <a:noFill/>
                <a:prstDash val="solid"/>
              </a:ln>
              <a:solidFill>
                <a:srgbClr val="006600"/>
              </a:solidFill>
              <a:latin typeface="Nadianne" panose="03020902050305070206" pitchFamily="66" charset="0"/>
              <a:cs typeface="Arial" charset="0"/>
            </a:endParaRPr>
          </a:p>
        </p:txBody>
      </p:sp>
    </p:spTree>
    <p:extLst>
      <p:ext uri="{BB962C8B-B14F-4D97-AF65-F5344CB8AC3E}">
        <p14:creationId xmlns:p14="http://schemas.microsoft.com/office/powerpoint/2010/main" val="4175363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childTnLst>
                          </p:cTn>
                        </p:par>
                        <p:par>
                          <p:cTn id="23" fill="hold">
                            <p:stCondLst>
                              <p:cond delay="9500"/>
                            </p:stCondLst>
                            <p:childTnLst>
                              <p:par>
                                <p:cTn id="24" presetID="53" presetClass="entr" presetSubtype="16" fill="hold" grpId="0" nodeType="afterEffect">
                                  <p:stCondLst>
                                    <p:cond delay="100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Effect transition="in" filter="fade">
                                      <p:cBhvr>
                                        <p:cTn id="28" dur="1000"/>
                                        <p:tgtEl>
                                          <p:spTgt spid="6"/>
                                        </p:tgtEl>
                                      </p:cBhvr>
                                    </p:animEffect>
                                  </p:childTnLst>
                                </p:cTn>
                              </p:par>
                            </p:childTnLst>
                          </p:cTn>
                        </p:par>
                        <p:par>
                          <p:cTn id="29" fill="hold">
                            <p:stCondLst>
                              <p:cond delay="11500"/>
                            </p:stCondLst>
                            <p:childTnLst>
                              <p:par>
                                <p:cTn id="30" presetID="53" presetClass="entr" presetSubtype="16" fill="hold" grpId="0" nodeType="after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p:cTn id="32" dur="2000" fill="hold"/>
                                        <p:tgtEl>
                                          <p:spTgt spid="3"/>
                                        </p:tgtEl>
                                        <p:attrNameLst>
                                          <p:attrName>ppt_w</p:attrName>
                                        </p:attrNameLst>
                                      </p:cBhvr>
                                      <p:tavLst>
                                        <p:tav tm="0">
                                          <p:val>
                                            <p:fltVal val="0"/>
                                          </p:val>
                                        </p:tav>
                                        <p:tav tm="100000">
                                          <p:val>
                                            <p:strVal val="#ppt_w"/>
                                          </p:val>
                                        </p:tav>
                                      </p:tavLst>
                                    </p:anim>
                                    <p:anim calcmode="lin" valueType="num">
                                      <p:cBhvr>
                                        <p:cTn id="33" dur="2000" fill="hold"/>
                                        <p:tgtEl>
                                          <p:spTgt spid="3"/>
                                        </p:tgtEl>
                                        <p:attrNameLst>
                                          <p:attrName>ppt_h</p:attrName>
                                        </p:attrNameLst>
                                      </p:cBhvr>
                                      <p:tavLst>
                                        <p:tav tm="0">
                                          <p:val>
                                            <p:fltVal val="0"/>
                                          </p:val>
                                        </p:tav>
                                        <p:tav tm="100000">
                                          <p:val>
                                            <p:strVal val="#ppt_h"/>
                                          </p:val>
                                        </p:tav>
                                      </p:tavLst>
                                    </p:anim>
                                    <p:animEffect transition="in" filter="fade">
                                      <p:cBhvr>
                                        <p:cTn id="34" dur="2000"/>
                                        <p:tgtEl>
                                          <p:spTgt spid="3"/>
                                        </p:tgtEl>
                                      </p:cBhvr>
                                    </p:animEffect>
                                  </p:childTnLst>
                                </p:cTn>
                              </p:par>
                              <p:par>
                                <p:cTn id="35" presetID="53" presetClass="entr" presetSubtype="16" fill="hold" nodeType="withEffect">
                                  <p:stCondLst>
                                    <p:cond delay="20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2000" fill="hold"/>
                                        <p:tgtEl>
                                          <p:spTgt spid="15"/>
                                        </p:tgtEl>
                                        <p:attrNameLst>
                                          <p:attrName>ppt_w</p:attrName>
                                        </p:attrNameLst>
                                      </p:cBhvr>
                                      <p:tavLst>
                                        <p:tav tm="0">
                                          <p:val>
                                            <p:fltVal val="0"/>
                                          </p:val>
                                        </p:tav>
                                        <p:tav tm="100000">
                                          <p:val>
                                            <p:strVal val="#ppt_w"/>
                                          </p:val>
                                        </p:tav>
                                      </p:tavLst>
                                    </p:anim>
                                    <p:anim calcmode="lin" valueType="num">
                                      <p:cBhvr>
                                        <p:cTn id="38" dur="2000" fill="hold"/>
                                        <p:tgtEl>
                                          <p:spTgt spid="15"/>
                                        </p:tgtEl>
                                        <p:attrNameLst>
                                          <p:attrName>ppt_h</p:attrName>
                                        </p:attrNameLst>
                                      </p:cBhvr>
                                      <p:tavLst>
                                        <p:tav tm="0">
                                          <p:val>
                                            <p:fltVal val="0"/>
                                          </p:val>
                                        </p:tav>
                                        <p:tav tm="100000">
                                          <p:val>
                                            <p:strVal val="#ppt_h"/>
                                          </p:val>
                                        </p:tav>
                                      </p:tavLst>
                                    </p:anim>
                                    <p:animEffect transition="in" filter="fade">
                                      <p:cBhvr>
                                        <p:cTn id="39" dur="2000"/>
                                        <p:tgtEl>
                                          <p:spTgt spid="15"/>
                                        </p:tgtEl>
                                      </p:cBhvr>
                                    </p:animEffect>
                                  </p:childTnLst>
                                </p:cTn>
                              </p:par>
                            </p:childTnLst>
                          </p:cTn>
                        </p:par>
                        <p:par>
                          <p:cTn id="40" fill="hold">
                            <p:stCondLst>
                              <p:cond delay="15500"/>
                            </p:stCondLst>
                            <p:childTnLst>
                              <p:par>
                                <p:cTn id="41" presetID="53" presetClass="entr" presetSubtype="16" fill="hold" nodeType="afterEffect">
                                  <p:stCondLst>
                                    <p:cond delay="500"/>
                                  </p:stCondLst>
                                  <p:childTnLst>
                                    <p:set>
                                      <p:cBhvr>
                                        <p:cTn id="42" dur="1" fill="hold">
                                          <p:stCondLst>
                                            <p:cond delay="0"/>
                                          </p:stCondLst>
                                        </p:cTn>
                                        <p:tgtEl>
                                          <p:spTgt spid="5"/>
                                        </p:tgtEl>
                                        <p:attrNameLst>
                                          <p:attrName>style.visibility</p:attrName>
                                        </p:attrNameLst>
                                      </p:cBhvr>
                                      <p:to>
                                        <p:strVal val="visible"/>
                                      </p:to>
                                    </p:set>
                                    <p:anim calcmode="lin" valueType="num">
                                      <p:cBhvr>
                                        <p:cTn id="43" dur="1000" fill="hold"/>
                                        <p:tgtEl>
                                          <p:spTgt spid="5"/>
                                        </p:tgtEl>
                                        <p:attrNameLst>
                                          <p:attrName>ppt_w</p:attrName>
                                        </p:attrNameLst>
                                      </p:cBhvr>
                                      <p:tavLst>
                                        <p:tav tm="0">
                                          <p:val>
                                            <p:fltVal val="0"/>
                                          </p:val>
                                        </p:tav>
                                        <p:tav tm="100000">
                                          <p:val>
                                            <p:strVal val="#ppt_w"/>
                                          </p:val>
                                        </p:tav>
                                      </p:tavLst>
                                    </p:anim>
                                    <p:anim calcmode="lin" valueType="num">
                                      <p:cBhvr>
                                        <p:cTn id="44" dur="1000" fill="hold"/>
                                        <p:tgtEl>
                                          <p:spTgt spid="5"/>
                                        </p:tgtEl>
                                        <p:attrNameLst>
                                          <p:attrName>ppt_h</p:attrName>
                                        </p:attrNameLst>
                                      </p:cBhvr>
                                      <p:tavLst>
                                        <p:tav tm="0">
                                          <p:val>
                                            <p:fltVal val="0"/>
                                          </p:val>
                                        </p:tav>
                                        <p:tav tm="100000">
                                          <p:val>
                                            <p:strVal val="#ppt_h"/>
                                          </p:val>
                                        </p:tav>
                                      </p:tavLst>
                                    </p:anim>
                                    <p:animEffect transition="in" filter="fade">
                                      <p:cBhvr>
                                        <p:cTn id="45" dur="1000"/>
                                        <p:tgtEl>
                                          <p:spTgt spid="5"/>
                                        </p:tgtEl>
                                      </p:cBhvr>
                                    </p:animEffect>
                                  </p:childTnLst>
                                </p:cTn>
                              </p:par>
                            </p:childTnLst>
                          </p:cTn>
                        </p:par>
                        <p:par>
                          <p:cTn id="46" fill="hold">
                            <p:stCondLst>
                              <p:cond delay="17000"/>
                            </p:stCondLst>
                            <p:childTnLst>
                              <p:par>
                                <p:cTn id="47" presetID="53" presetClass="entr" presetSubtype="16" fill="hold" nodeType="afterEffect">
                                  <p:stCondLst>
                                    <p:cond delay="50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Effect transition="in" filter="fade">
                                      <p:cBhvr>
                                        <p:cTn id="51" dur="1000"/>
                                        <p:tgtEl>
                                          <p:spTgt spid="16"/>
                                        </p:tgtEl>
                                      </p:cBhvr>
                                    </p:animEffect>
                                  </p:childTnLst>
                                </p:cTn>
                              </p:par>
                              <p:par>
                                <p:cTn id="52" presetID="42" presetClass="entr" presetSubtype="0" fill="hold" grpId="0" nodeType="withEffect">
                                  <p:stCondLst>
                                    <p:cond delay="750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2000"/>
                                        <p:tgtEl>
                                          <p:spTgt spid="13"/>
                                        </p:tgtEl>
                                      </p:cBhvr>
                                    </p:animEffect>
                                    <p:anim calcmode="lin" valueType="num">
                                      <p:cBhvr>
                                        <p:cTn id="55" dur="2000" fill="hold"/>
                                        <p:tgtEl>
                                          <p:spTgt spid="13"/>
                                        </p:tgtEl>
                                        <p:attrNameLst>
                                          <p:attrName>ppt_x</p:attrName>
                                        </p:attrNameLst>
                                      </p:cBhvr>
                                      <p:tavLst>
                                        <p:tav tm="0">
                                          <p:val>
                                            <p:strVal val="#ppt_x"/>
                                          </p:val>
                                        </p:tav>
                                        <p:tav tm="100000">
                                          <p:val>
                                            <p:strVal val="#ppt_x"/>
                                          </p:val>
                                        </p:tav>
                                      </p:tavLst>
                                    </p:anim>
                                    <p:anim calcmode="lin" valueType="num">
                                      <p:cBhvr>
                                        <p:cTn id="56" dur="2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Kasteel van Arundel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Engeland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Muziek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Wijnoogst :	2015</a:t>
            </a:r>
          </a:p>
        </p:txBody>
      </p:sp>
      <p:sp>
        <p:nvSpPr>
          <p:cNvPr id="6" name="BlokTextu 5"/>
          <p:cNvSpPr txBox="1"/>
          <p:nvPr/>
        </p:nvSpPr>
        <p:spPr>
          <a:xfrm>
            <a:off x="6732240" y="455216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Arundel Castle is een gerestaureerd en verbouwd middeleeuws kasteel in West Sussex. Het is een van de langst bewoonde landhuizen in Engeland.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Het </a:t>
            </a:r>
            <a:r>
              <a:rPr lang="nl-NL" sz="1700" i="1">
                <a:ln w="9525">
                  <a:noFill/>
                  <a:prstDash val="solid"/>
                </a:ln>
                <a:solidFill>
                  <a:srgbClr val="006600"/>
                </a:solidFill>
                <a:latin typeface="Nadianne" panose="03020902050305070206" pitchFamily="66" charset="0"/>
                <a:cs typeface="Arial" charset="0"/>
              </a:rPr>
              <a:t>werd opgericht door Roger de Montgomery op 1067. Roger werd de eerste om het graafschap Arundel te houden door de genaden van Willem de Veroveraar.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Uit </a:t>
            </a:r>
            <a:r>
              <a:rPr lang="nl-NL" sz="1700" i="1">
                <a:ln w="9525">
                  <a:noFill/>
                  <a:prstDash val="solid"/>
                </a:ln>
                <a:solidFill>
                  <a:srgbClr val="006600"/>
                </a:solidFill>
                <a:latin typeface="Nadianne" panose="03020902050305070206" pitchFamily="66" charset="0"/>
                <a:cs typeface="Arial" charset="0"/>
              </a:rPr>
              <a:t>de 11e eeuw, is het kasteel diende als een huis en in de eigendom van de familie van de hertog van Norfolk meer dan 400 jaar geweest.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204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Het </a:t>
            </a:r>
            <a:r>
              <a:rPr lang="nl-NL" sz="1700" i="1">
                <a:ln w="9525">
                  <a:noFill/>
                  <a:prstDash val="solid"/>
                </a:ln>
                <a:solidFill>
                  <a:srgbClr val="006600"/>
                </a:solidFill>
                <a:latin typeface="Nadianne" panose="03020902050305070206" pitchFamily="66" charset="0"/>
                <a:cs typeface="Arial" charset="0"/>
              </a:rPr>
              <a:t>kasteel werd beschadigd in het Engels Burgeroorlog en tussen de jaren 1870 en 1890 werd het bijna volledig herbouwd. De prachtige architectuur in gotische stijl wordt beschouwd als één van de grote werken van het Victoriaanse Engeland te zijn.</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816680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Kalesi </a:t>
            </a:r>
            <a:r>
              <a:rPr lang="sk-SK" sz="2400" i="1" u="sng" smtClean="0">
                <a:ln w="9525">
                  <a:solidFill>
                    <a:prstClr val="white"/>
                  </a:solidFill>
                  <a:prstDash val="solid"/>
                </a:ln>
                <a:solidFill>
                  <a:srgbClr val="006600"/>
                </a:solidFill>
                <a:latin typeface="Nadianne" panose="03020902050305070206" pitchFamily="66" charset="0"/>
                <a:cs typeface="Arial" charset="0"/>
              </a:rPr>
              <a:t>  /  </a:t>
            </a:r>
            <a:r>
              <a:rPr lang="sk-SK" sz="2400" i="1" u="sng">
                <a:ln w="9525">
                  <a:solidFill>
                    <a:prstClr val="white"/>
                  </a:solidFill>
                  <a:prstDash val="solid"/>
                </a:ln>
                <a:solidFill>
                  <a:srgbClr val="006600"/>
                </a:solidFill>
                <a:latin typeface="Nadianne" panose="03020902050305070206" pitchFamily="66" charset="0"/>
                <a:cs typeface="Arial" charset="0"/>
              </a:rPr>
              <a:t>İngiltere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Müzik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Fotoğraflar :	özel</a:t>
            </a:r>
            <a:endParaRPr lang="sk-SK" sz="1400" i="1">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Yil :		2015</a:t>
            </a:r>
          </a:p>
        </p:txBody>
      </p:sp>
      <p:sp>
        <p:nvSpPr>
          <p:cNvPr id="6" name="BlokTextu 5"/>
          <p:cNvSpPr txBox="1"/>
          <p:nvPr/>
        </p:nvSpPr>
        <p:spPr>
          <a:xfrm>
            <a:off x="6948264" y="436510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Arundel </a:t>
            </a:r>
            <a:r>
              <a:rPr lang="it-IT" sz="1700" i="1">
                <a:ln w="9525">
                  <a:noFill/>
                  <a:prstDash val="solid"/>
                </a:ln>
                <a:solidFill>
                  <a:srgbClr val="006600"/>
                </a:solidFill>
                <a:latin typeface="Nadianne" panose="03020902050305070206" pitchFamily="66" charset="0"/>
                <a:cs typeface="Arial" charset="0"/>
              </a:rPr>
              <a:t>Kalesi Batı Sussex’de restore edilen ve değişiklikler yapılan bir ortaçağ kalesidir. İngiltere’de en uzun süre yaşanan köy evlerinden biridir.</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Roger </a:t>
            </a:r>
            <a:r>
              <a:rPr lang="it-IT" sz="1700" i="1">
                <a:ln w="9525">
                  <a:noFill/>
                  <a:prstDash val="solid"/>
                </a:ln>
                <a:solidFill>
                  <a:srgbClr val="006600"/>
                </a:solidFill>
                <a:latin typeface="Nadianne" panose="03020902050305070206" pitchFamily="66" charset="0"/>
                <a:cs typeface="Arial" charset="0"/>
              </a:rPr>
              <a:t>de Montgomery tarafından 1067 yılında inşa edilmiştir. Roger, kral William’ın onurlandırması ile ilk Arundel Kontu ünvanını almıştır.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Kale</a:t>
            </a:r>
            <a:r>
              <a:rPr lang="it-IT" sz="1700" i="1">
                <a:ln w="9525">
                  <a:noFill/>
                  <a:prstDash val="solid"/>
                </a:ln>
                <a:solidFill>
                  <a:srgbClr val="006600"/>
                </a:solidFill>
                <a:latin typeface="Nadianne" panose="03020902050305070206" pitchFamily="66" charset="0"/>
                <a:cs typeface="Arial" charset="0"/>
              </a:rPr>
              <a:t>, 11. Yüzyıldan beri ev olarak kullanılmakta ve 400 yılı aşkın bir süredir Norfolk Dükü ailesinin mülkiyetindedir.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52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Kale </a:t>
            </a:r>
            <a:r>
              <a:rPr lang="it-IT" sz="1700" i="1">
                <a:ln w="9525">
                  <a:noFill/>
                  <a:prstDash val="solid"/>
                </a:ln>
                <a:solidFill>
                  <a:srgbClr val="006600"/>
                </a:solidFill>
                <a:latin typeface="Nadianne" panose="03020902050305070206" pitchFamily="66" charset="0"/>
                <a:cs typeface="Arial" charset="0"/>
              </a:rPr>
              <a:t>ingiliz iç savaşında zarar görmüş ve 1870’li ve 1890’lı yıllar arasında hemen hemen tamamı yeniden inşa edilmiştir. Gotik tarzdaki muhteşem mimarisi ile Victoria dönemi İngiltere’sinin önemli yapıtlarından biri olarak kabul edilmektedir.</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62631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a:t>
            </a:r>
            <a:r>
              <a:rPr lang="sk-SK" sz="2400" i="1" u="sng" smtClean="0">
                <a:ln w="9525">
                  <a:solidFill>
                    <a:prstClr val="white"/>
                  </a:solidFill>
                  <a:prstDash val="solid"/>
                </a:ln>
                <a:solidFill>
                  <a:srgbClr val="006600"/>
                </a:solidFill>
                <a:latin typeface="Nadianne" panose="03020902050305070206" pitchFamily="66" charset="0"/>
                <a:cs typeface="Arial" charset="0"/>
              </a:rPr>
              <a:t>Castle  /  </a:t>
            </a:r>
            <a:r>
              <a:rPr lang="sk-SK" sz="2400" i="1" u="sng">
                <a:ln w="9525">
                  <a:solidFill>
                    <a:prstClr val="white"/>
                  </a:solidFill>
                  <a:prstDash val="solid"/>
                </a:ln>
                <a:solidFill>
                  <a:srgbClr val="006600"/>
                </a:solidFill>
                <a:latin typeface="Nadianne" panose="03020902050305070206" pitchFamily="66" charset="0"/>
                <a:cs typeface="Arial" charset="0"/>
              </a:rPr>
              <a:t>England</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E-post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Sammanställt av </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År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7020272" y="393305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Arundel </a:t>
            </a:r>
            <a:r>
              <a:rPr lang="sv-SE" sz="1700" i="1">
                <a:ln w="9525">
                  <a:noFill/>
                  <a:prstDash val="solid"/>
                </a:ln>
                <a:solidFill>
                  <a:srgbClr val="006600"/>
                </a:solidFill>
                <a:latin typeface="Nadianne" panose="03020902050305070206" pitchFamily="66" charset="0"/>
                <a:cs typeface="Arial" charset="0"/>
              </a:rPr>
              <a:t>Castle är ett renoverat och ombyggt medeltida slott i västra Sussex och samtidigt ett av längst bebodda landställen i England.</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Grundades </a:t>
            </a:r>
            <a:r>
              <a:rPr lang="sv-SE" sz="1700" i="1">
                <a:ln w="9525">
                  <a:noFill/>
                  <a:prstDash val="solid"/>
                </a:ln>
                <a:solidFill>
                  <a:srgbClr val="006600"/>
                </a:solidFill>
                <a:latin typeface="Nadianne" panose="03020902050305070206" pitchFamily="66" charset="0"/>
                <a:cs typeface="Arial" charset="0"/>
              </a:rPr>
              <a:t>av Roger de Montgomery i 1067, som var den första ägaren av grevskapet Arundel tack vare Vilhelm Erövraren.</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12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Från </a:t>
            </a:r>
            <a:r>
              <a:rPr lang="sv-SE" sz="1700" i="1">
                <a:ln w="9525">
                  <a:noFill/>
                  <a:prstDash val="solid"/>
                </a:ln>
                <a:solidFill>
                  <a:srgbClr val="006600"/>
                </a:solidFill>
                <a:latin typeface="Nadianne" panose="03020902050305070206" pitchFamily="66" charset="0"/>
                <a:cs typeface="Arial" charset="0"/>
              </a:rPr>
              <a:t>och med tiohundratalet var slottet residensen och i ägo av hertigen av Norfolks familj under mer än 400 år.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628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Slottet </a:t>
            </a:r>
            <a:r>
              <a:rPr lang="sv-SE" sz="1700" i="1">
                <a:ln w="9525">
                  <a:noFill/>
                  <a:prstDash val="solid"/>
                </a:ln>
                <a:solidFill>
                  <a:srgbClr val="006600"/>
                </a:solidFill>
                <a:latin typeface="Nadianne" panose="03020902050305070206" pitchFamily="66" charset="0"/>
                <a:cs typeface="Arial" charset="0"/>
              </a:rPr>
              <a:t>förstördes i engelska inbördeskriget och mellan </a:t>
            </a:r>
            <a:r>
              <a:rPr lang="sv-SE" sz="1700" i="1" smtClean="0">
                <a:ln w="9525">
                  <a:noFill/>
                  <a:prstDash val="solid"/>
                </a:ln>
                <a:solidFill>
                  <a:srgbClr val="006600"/>
                </a:solidFill>
                <a:latin typeface="Nadianne" panose="03020902050305070206" pitchFamily="66" charset="0"/>
                <a:cs typeface="Arial" charset="0"/>
              </a:rPr>
              <a:t>1870–90 </a:t>
            </a:r>
            <a:r>
              <a:rPr lang="sv-SE" sz="1700" i="1">
                <a:ln w="9525">
                  <a:noFill/>
                  <a:prstDash val="solid"/>
                </a:ln>
                <a:solidFill>
                  <a:srgbClr val="006600"/>
                </a:solidFill>
                <a:latin typeface="Nadianne" panose="03020902050305070206" pitchFamily="66" charset="0"/>
                <a:cs typeface="Arial" charset="0"/>
              </a:rPr>
              <a:t>var nästan helt ombyggd. Tack vare den vackra gotiska arkitekturen betraktas som en av största mästerverk i viktorianska England.</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8125268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rgbClr val="006600"/>
                  </a:solidFill>
                  <a:prstDash val="solid"/>
                </a:ln>
                <a:solidFill>
                  <a:srgbClr val="006600"/>
                </a:solidFill>
                <a:latin typeface="Nadianne" panose="03020902050305070206" pitchFamily="66" charset="0"/>
                <a:cs typeface="Arial" charset="0"/>
              </a:rPr>
              <a:t>Замок </a:t>
            </a:r>
            <a:r>
              <a:rPr lang="az-Cyrl-AZ" sz="2400" i="1" u="sng" smtClean="0">
                <a:ln w="9525">
                  <a:solidFill>
                    <a:srgbClr val="006600"/>
                  </a:solidFill>
                  <a:prstDash val="solid"/>
                </a:ln>
                <a:solidFill>
                  <a:srgbClr val="006600"/>
                </a:solidFill>
                <a:latin typeface="Nadianne" panose="03020902050305070206" pitchFamily="66" charset="0"/>
                <a:cs typeface="Arial" charset="0"/>
              </a:rPr>
              <a:t>Арундел</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a:ln w="9525">
                  <a:solidFill>
                    <a:srgbClr val="006600"/>
                  </a:solidFill>
                  <a:prstDash val="solid"/>
                </a:ln>
                <a:solidFill>
                  <a:srgbClr val="006600"/>
                </a:solidFill>
                <a:latin typeface="Nadianne" panose="03020902050305070206" pitchFamily="66" charset="0"/>
                <a:cs typeface="Arial" charset="0"/>
              </a:rPr>
              <a:t>/ </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Англия</a:t>
            </a:r>
            <a:endParaRPr lang="sk-SK" sz="2400" i="1" u="sng">
              <a:ln w="9525">
                <a:solidFill>
                  <a:srgbClr val="006600"/>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Музыка</a:t>
            </a:r>
            <a:r>
              <a:rPr lang="sk-SK" sz="1400" i="1" smtClean="0">
                <a:ln w="9525">
                  <a:noFill/>
                  <a:prstDash val="solid"/>
                </a:ln>
                <a:solidFill>
                  <a:srgbClr val="006600"/>
                </a:solidFill>
                <a:latin typeface="Nadianne" panose="03020902050305070206" pitchFamily="66" charset="0"/>
                <a:cs typeface="Arial" charset="0"/>
              </a:rPr>
              <a:t> :		Andre Segovia</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Фотографии </a:t>
            </a:r>
            <a:r>
              <a:rPr lang="sk-SK" sz="1400" i="1" smtClean="0">
                <a:ln w="9525">
                  <a:noFill/>
                  <a:prstDash val="solid"/>
                </a:ln>
                <a:solidFill>
                  <a:srgbClr val="006600"/>
                </a:solidFill>
                <a:latin typeface="Nadianne" panose="03020902050305070206" pitchFamily="66" charset="0"/>
                <a:cs typeface="Arial" charset="0"/>
              </a:rPr>
              <a:t> :	</a:t>
            </a:r>
            <a:r>
              <a:rPr lang="az-Cyrl-AZ" sz="1400" i="1" smtClean="0">
                <a:ln w="9525">
                  <a:solidFill>
                    <a:srgbClr val="006600"/>
                  </a:solidFill>
                  <a:prstDash val="solid"/>
                </a:ln>
                <a:solidFill>
                  <a:srgbClr val="006600"/>
                </a:solidFill>
                <a:latin typeface="Nadianne" panose="03020902050305070206" pitchFamily="66" charset="0"/>
                <a:cs typeface="Arial" charset="0"/>
              </a:rPr>
              <a:t>частные</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Э-почта</a:t>
            </a:r>
            <a:r>
              <a:rPr lang="sk-SK" sz="1400" i="1" smtClean="0">
                <a:ln w="9525">
                  <a:noFill/>
                  <a:prstDash val="solid"/>
                </a:ln>
                <a:solidFill>
                  <a:srgbClr val="006600"/>
                </a:solidFill>
                <a:latin typeface="Nadianne" panose="03020902050305070206" pitchFamily="66" charset="0"/>
                <a:cs typeface="Arial" charset="0"/>
              </a:rPr>
              <a:t>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Составил</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Год</a:t>
            </a:r>
            <a:r>
              <a:rPr lang="sk-SK" sz="1400" i="1" smtClean="0">
                <a:ln w="9525">
                  <a:noFill/>
                  <a:prstDash val="solid"/>
                </a:ln>
                <a:solidFill>
                  <a:srgbClr val="006600"/>
                </a:solidFill>
                <a:latin typeface="Nadianne" panose="03020902050305070206" pitchFamily="66" charset="0"/>
                <a:cs typeface="Arial" charset="0"/>
              </a:rPr>
              <a:t> :		2015 </a:t>
            </a:r>
            <a:r>
              <a:rPr lang="az-Cyrl-AZ" sz="1400" i="1" smtClean="0">
                <a:ln w="9525">
                  <a:solidFill>
                    <a:srgbClr val="006600"/>
                  </a:solidFill>
                  <a:prstDash val="solid"/>
                </a:ln>
                <a:solidFill>
                  <a:srgbClr val="006600"/>
                </a:solidFill>
                <a:latin typeface="Nadianne" panose="03020902050305070206" pitchFamily="66" charset="0"/>
                <a:cs typeface="Arial" charset="0"/>
              </a:rPr>
              <a:t>г.</a:t>
            </a:r>
            <a:endParaRPr lang="sk-SK" sz="1400" i="1" smtClean="0">
              <a:ln w="9525">
                <a:solidFill>
                  <a:srgbClr val="006600"/>
                </a:solidFill>
                <a:prstDash val="solid"/>
              </a:ln>
              <a:solidFill>
                <a:srgbClr val="006600"/>
              </a:solidFill>
              <a:latin typeface="Nadianne" panose="03020902050305070206" pitchFamily="66" charset="0"/>
              <a:cs typeface="Arial" charset="0"/>
            </a:endParaRPr>
          </a:p>
        </p:txBody>
      </p:sp>
      <p:sp>
        <p:nvSpPr>
          <p:cNvPr id="6" name="BlokTextu 5"/>
          <p:cNvSpPr txBox="1"/>
          <p:nvPr/>
        </p:nvSpPr>
        <p:spPr>
          <a:xfrm>
            <a:off x="6948264" y="4045119"/>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9233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Замок </a:t>
            </a:r>
            <a:r>
              <a:rPr lang="ru-RU" i="1">
                <a:ln w="9525">
                  <a:solidFill>
                    <a:srgbClr val="006600"/>
                  </a:solidFill>
                  <a:prstDash val="solid"/>
                </a:ln>
                <a:solidFill>
                  <a:srgbClr val="006600"/>
                </a:solidFill>
                <a:latin typeface="Nadianne" panose="03020902050305070206" pitchFamily="66" charset="0"/>
                <a:cs typeface="Arial" charset="0"/>
              </a:rPr>
              <a:t>Арундел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a:t>
            </a:r>
            <a:r>
              <a:rPr lang="ru-RU" i="1">
                <a:ln w="9525">
                  <a:solidFill>
                    <a:srgbClr val="006600"/>
                  </a:solidFill>
                  <a:prstDash val="solid"/>
                </a:ln>
                <a:solidFill>
                  <a:srgbClr val="006600"/>
                </a:solidFill>
                <a:latin typeface="Nadianne" panose="03020902050305070206" pitchFamily="66" charset="0"/>
                <a:cs typeface="Arial" charset="0"/>
              </a:rPr>
              <a:t> обновленная и перестроенная средневековая крепость в графстве Западный Суссекс и одновременно одна из древнейших деревенских резиденций в Англии.</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92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Был </a:t>
            </a:r>
            <a:r>
              <a:rPr lang="ru-RU" i="1">
                <a:ln w="9525">
                  <a:solidFill>
                    <a:srgbClr val="006600"/>
                  </a:solidFill>
                  <a:prstDash val="solid"/>
                </a:ln>
                <a:solidFill>
                  <a:srgbClr val="006600"/>
                </a:solidFill>
                <a:latin typeface="Nadianne" panose="03020902050305070206" pitchFamily="66" charset="0"/>
                <a:cs typeface="Arial" charset="0"/>
              </a:rPr>
              <a:t>основан Роджером Монтгомери, который стал первым владельцем графства Арундел благодаря Вильгельму Завоевателю.</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268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С Х</a:t>
            </a:r>
            <a:r>
              <a:rPr lang="sk-SK"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I</a:t>
            </a:r>
            <a:r>
              <a:rPr lang="ru-RU"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века в течение более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400</a:t>
            </a:r>
            <a:r>
              <a:rPr lang="ru-RU" i="1">
                <a:ln w="9525">
                  <a:solidFill>
                    <a:srgbClr val="006600"/>
                  </a:solidFill>
                  <a:prstDash val="solid"/>
                </a:ln>
                <a:solidFill>
                  <a:srgbClr val="006600"/>
                </a:solidFill>
                <a:latin typeface="Nadianne" panose="03020902050305070206" pitchFamily="66" charset="0"/>
                <a:cs typeface="Arial" charset="0"/>
              </a:rPr>
              <a:t> лет замок служил основной резиденцией семьи герцога Норфолка.</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844000"/>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В </a:t>
            </a:r>
            <a:r>
              <a:rPr lang="ru-RU" i="1">
                <a:ln w="9525">
                  <a:solidFill>
                    <a:srgbClr val="006600"/>
                  </a:solidFill>
                  <a:prstDash val="solid"/>
                </a:ln>
                <a:solidFill>
                  <a:srgbClr val="006600"/>
                </a:solidFill>
                <a:latin typeface="Nadianne" panose="03020902050305070206" pitchFamily="66" charset="0"/>
                <a:cs typeface="Arial" charset="0"/>
              </a:rPr>
              <a:t>ходе гражданской войны </a:t>
            </a:r>
            <a:r>
              <a:rPr lang="ru-RU"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Х</a:t>
            </a:r>
            <a:r>
              <a:rPr lang="sk-SK"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V</a:t>
            </a:r>
            <a:r>
              <a:rPr lang="ru-RU" i="1" smtClean="0">
                <a:ln w="9525">
                  <a:solidFill>
                    <a:srgbClr val="006600"/>
                  </a:solidFill>
                  <a:prstDash val="solid"/>
                </a:ln>
                <a:solidFill>
                  <a:srgbClr val="006600"/>
                </a:solidFill>
                <a:latin typeface="Times New Roman" panose="02020603050405020304" pitchFamily="18" charset="0"/>
                <a:cs typeface="Times New Roman" panose="02020603050405020304" pitchFamily="18" charset="0"/>
              </a:rPr>
              <a:t>II</a:t>
            </a:r>
            <a:r>
              <a:rPr lang="ru-RU"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века замок был разрушен, а в период </a:t>
            </a:r>
            <a:r>
              <a:rPr lang="ru-RU" i="1">
                <a:ln w="9525">
                  <a:solidFill>
                    <a:schemeClr val="accent3">
                      <a:lumMod val="60000"/>
                      <a:lumOff val="40000"/>
                    </a:schemeClr>
                  </a:solidFill>
                  <a:prstDash val="solid"/>
                </a:ln>
                <a:solidFill>
                  <a:srgbClr val="006600"/>
                </a:solidFill>
                <a:latin typeface="Nadianne" panose="03020902050305070206" pitchFamily="66" charset="0"/>
                <a:cs typeface="Arial" charset="0"/>
              </a:rPr>
              <a:t>1870-90</a:t>
            </a:r>
            <a:r>
              <a:rPr lang="ru-RU" i="1">
                <a:ln w="9525">
                  <a:solidFill>
                    <a:srgbClr val="006600"/>
                  </a:solidFill>
                  <a:prstDash val="solid"/>
                </a:ln>
                <a:solidFill>
                  <a:srgbClr val="006600"/>
                </a:solidFill>
                <a:latin typeface="Nadianne" panose="03020902050305070206" pitchFamily="66" charset="0"/>
                <a:cs typeface="Arial" charset="0"/>
              </a:rPr>
              <a:t> гг. почти полностью перестроен</a:t>
            </a:r>
            <a:r>
              <a:rPr lang="ru-RU" i="1" smtClean="0">
                <a:ln w="9525">
                  <a:solidFill>
                    <a:srgbClr val="006600"/>
                  </a:solidFill>
                  <a:prstDash val="solid"/>
                </a:ln>
                <a:solidFill>
                  <a:srgbClr val="006600"/>
                </a:solidFill>
                <a:latin typeface="Nadianne" panose="03020902050305070206" pitchFamily="66" charset="0"/>
                <a:cs typeface="Arial" charset="0"/>
              </a:rPr>
              <a:t>.</a:t>
            </a:r>
            <a:r>
              <a:rPr lang="sk-SK" i="1" smtClean="0">
                <a:ln w="9525">
                  <a:solidFill>
                    <a:srgbClr val="006600"/>
                  </a:solidFill>
                  <a:prstDash val="solid"/>
                </a:ln>
                <a:solidFill>
                  <a:srgbClr val="006600"/>
                </a:solidFill>
                <a:latin typeface="Nadianne" panose="03020902050305070206" pitchFamily="66" charset="0"/>
                <a:cs typeface="Arial" charset="0"/>
              </a:rPr>
              <a:t> </a:t>
            </a:r>
            <a:r>
              <a:rPr lang="ru-RU" i="1">
                <a:ln w="9525">
                  <a:solidFill>
                    <a:srgbClr val="006600"/>
                  </a:solidFill>
                  <a:prstDash val="solid"/>
                </a:ln>
                <a:solidFill>
                  <a:srgbClr val="006600"/>
                </a:solidFill>
                <a:latin typeface="Nadianne" panose="03020902050305070206" pitchFamily="66" charset="0"/>
                <a:cs typeface="Arial" charset="0"/>
              </a:rPr>
              <a:t>Благодаря прекрасной готической архитектуре замок считается одним из наиболее видных строений викторианской Англии.</a:t>
            </a:r>
            <a:endParaRPr lang="sk-SK"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0754044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a:ln w="9525">
                  <a:noFill/>
                  <a:prstDash val="solid"/>
                </a:ln>
                <a:solidFill>
                  <a:srgbClr val="006600"/>
                </a:solidFill>
                <a:latin typeface="Nadianne" panose="03020902050305070206" pitchFamily="66" charset="0"/>
              </a:rPr>
              <a:t>טירת </a:t>
            </a:r>
            <a:r>
              <a:rPr lang="he-IL" sz="2800" b="1" i="1" u="sng" smtClean="0">
                <a:ln w="9525">
                  <a:noFill/>
                  <a:prstDash val="solid"/>
                </a:ln>
                <a:solidFill>
                  <a:srgbClr val="006600"/>
                </a:solidFill>
                <a:latin typeface="Nadianne" panose="03020902050305070206" pitchFamily="66" charset="0"/>
              </a:rPr>
              <a:t>ארונדל</a:t>
            </a:r>
            <a:r>
              <a:rPr lang="sk-SK" sz="2800" b="1" i="1" u="sng" smtClean="0">
                <a:ln w="9525">
                  <a:noFill/>
                  <a:prstDash val="solid"/>
                </a:ln>
                <a:solidFill>
                  <a:srgbClr val="006600"/>
                </a:solidFill>
                <a:latin typeface="Nadianne" panose="03020902050305070206" pitchFamily="66" charset="0"/>
              </a:rPr>
              <a:t> </a:t>
            </a:r>
            <a:r>
              <a:rPr lang="he-IL" sz="2800" b="1" i="1" u="sng" smtClean="0">
                <a:ln w="9525">
                  <a:noFill/>
                  <a:prstDash val="solid"/>
                </a:ln>
                <a:solidFill>
                  <a:srgbClr val="006600"/>
                </a:solidFill>
                <a:latin typeface="Nadianne" panose="03020902050305070206" pitchFamily="66" charset="0"/>
              </a:rPr>
              <a:t> </a:t>
            </a:r>
            <a:r>
              <a:rPr lang="he-IL" sz="2800" b="1" i="1" u="sng">
                <a:ln w="9525">
                  <a:noFill/>
                  <a:prstDash val="solid"/>
                </a:ln>
                <a:solidFill>
                  <a:srgbClr val="006600"/>
                </a:solidFill>
                <a:latin typeface="Nadianne" panose="03020902050305070206" pitchFamily="66" charset="0"/>
              </a:rPr>
              <a:t>/ </a:t>
            </a:r>
            <a:r>
              <a:rPr lang="sk-SK" sz="2800" b="1" i="1" u="sng" smtClean="0">
                <a:ln w="9525">
                  <a:noFill/>
                  <a:prstDash val="solid"/>
                </a:ln>
                <a:solidFill>
                  <a:srgbClr val="006600"/>
                </a:solidFill>
                <a:latin typeface="Nadianne" panose="03020902050305070206" pitchFamily="66" charset="0"/>
              </a:rPr>
              <a:t> </a:t>
            </a:r>
            <a:r>
              <a:rPr lang="he-IL" sz="2800" b="1" i="1" u="sng" smtClean="0">
                <a:ln w="9525">
                  <a:noFill/>
                  <a:prstDash val="solid"/>
                </a:ln>
                <a:solidFill>
                  <a:srgbClr val="006600"/>
                </a:solidFill>
                <a:latin typeface="Nadianne" panose="03020902050305070206" pitchFamily="66" charset="0"/>
              </a:rPr>
              <a:t>אנגליה</a:t>
            </a:r>
            <a:endParaRPr lang="sk-SK" sz="2800" b="1" i="1" u="sng">
              <a:ln w="9525">
                <a:no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מוסיקה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Andre Segovia</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תמונות</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t>
            </a:r>
            <a:r>
              <a:rPr lang="he-IL" sz="1400" i="1">
                <a:ln w="9525">
                  <a:solidFill>
                    <a:srgbClr val="006600"/>
                  </a:solidFill>
                  <a:prstDash val="solid"/>
                </a:ln>
                <a:solidFill>
                  <a:srgbClr val="006600"/>
                </a:solidFill>
                <a:latin typeface="Nadianne" panose="03020902050305070206" pitchFamily="66" charset="0"/>
              </a:rPr>
              <a:t>פרטיות</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אימייל</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2"/>
              </a:rPr>
              <a:t>pista2011@gmail.com </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a:ln w="9525">
                  <a:solidFill>
                    <a:srgbClr val="006600"/>
                  </a:solidFill>
                  <a:prstDash val="solid"/>
                </a:ln>
                <a:solidFill>
                  <a:srgbClr val="006600"/>
                </a:solidFill>
                <a:latin typeface="Nadianne" panose="03020902050305070206" pitchFamily="66" charset="0"/>
              </a:rPr>
              <a:t>סודר על </a:t>
            </a:r>
            <a:r>
              <a:rPr lang="he-IL" sz="1400" i="1" smtClean="0">
                <a:ln w="9525">
                  <a:solidFill>
                    <a:srgbClr val="006600"/>
                  </a:solidFill>
                  <a:prstDash val="solid"/>
                </a:ln>
                <a:solidFill>
                  <a:srgbClr val="006600"/>
                </a:solidFill>
                <a:latin typeface="Nadianne" panose="03020902050305070206" pitchFamily="66" charset="0"/>
              </a:rPr>
              <a:t>ידי</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Steve</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rPr>
              <a:t>שנה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rPr>
              <a:t>:</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1350086" y="350100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86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טירת </a:t>
            </a:r>
            <a:r>
              <a:rPr lang="he-IL" sz="1700" i="1">
                <a:ln w="9525">
                  <a:solidFill>
                    <a:srgbClr val="006600"/>
                  </a:solidFill>
                  <a:prstDash val="solid"/>
                </a:ln>
                <a:solidFill>
                  <a:srgbClr val="006600"/>
                </a:solidFill>
                <a:latin typeface="Nadianne" panose="03020902050305070206" pitchFamily="66" charset="0"/>
              </a:rPr>
              <a:t>ארונדל היא טירה משופצת ומשוחזרת מימי הביניים באזור סאסקס המערבי. הטירה הינה אחד מהבתים מאוכלסים ברציפות לפרק הזמן הארוך ביותר באנגליה.</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40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היא </a:t>
            </a:r>
            <a:r>
              <a:rPr lang="he-IL" sz="1700" i="1">
                <a:ln w="9525">
                  <a:solidFill>
                    <a:srgbClr val="006600"/>
                  </a:solidFill>
                  <a:prstDash val="solid"/>
                </a:ln>
                <a:solidFill>
                  <a:srgbClr val="006600"/>
                </a:solidFill>
                <a:latin typeface="Nadianne" panose="03020902050305070206" pitchFamily="66" charset="0"/>
              </a:rPr>
              <a:t>הוקמה על ידי רוג'ר דה מונטגומרי ב1067. רוג'ר היה הראשון להחזיק את תואר הרוזנות של ארונדל שניתן לו על ידי ויליאם הכובש.</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1944000"/>
            <a:ext cx="7848600" cy="61555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מהמאה </a:t>
            </a:r>
            <a:r>
              <a:rPr lang="he-IL" sz="1700" i="1">
                <a:ln w="9525">
                  <a:solidFill>
                    <a:srgbClr val="006600"/>
                  </a:solidFill>
                  <a:prstDash val="solid"/>
                </a:ln>
                <a:solidFill>
                  <a:srgbClr val="006600"/>
                </a:solidFill>
                <a:latin typeface="Nadianne" panose="03020902050305070206" pitchFamily="66" charset="0"/>
              </a:rPr>
              <a:t>ה -11, הטירה היתה ביתם  ובבעלותם של משפחתו של דוכס נורפוק למעלה מ- 400 שנים.</a:t>
            </a:r>
          </a:p>
        </p:txBody>
      </p:sp>
      <p:sp>
        <p:nvSpPr>
          <p:cNvPr id="13" name="BlokTextu 12"/>
          <p:cNvSpPr txBox="1"/>
          <p:nvPr/>
        </p:nvSpPr>
        <p:spPr>
          <a:xfrm>
            <a:off x="720000" y="2484000"/>
            <a:ext cx="7848600" cy="87716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rPr>
              <a:t>הטירה </a:t>
            </a:r>
            <a:r>
              <a:rPr lang="he-IL" sz="1700" i="1">
                <a:ln w="9525">
                  <a:solidFill>
                    <a:srgbClr val="006600"/>
                  </a:solidFill>
                  <a:prstDash val="solid"/>
                </a:ln>
                <a:solidFill>
                  <a:srgbClr val="006600"/>
                </a:solidFill>
                <a:latin typeface="Nadianne" panose="03020902050305070206" pitchFamily="66" charset="0"/>
              </a:rPr>
              <a:t>נפגעה במלחמת האזרחים באנגליה ונבנתה כמעט מחדש בשנים 1870 ועד 1890</a:t>
            </a:r>
            <a:r>
              <a:rPr lang="he-IL" sz="1700" i="1" smtClean="0">
                <a:ln w="9525">
                  <a:solidFill>
                    <a:srgbClr val="006600"/>
                  </a:solidFill>
                  <a:prstDash val="solid"/>
                </a:ln>
                <a:solidFill>
                  <a:srgbClr val="006600"/>
                </a:solidFill>
                <a:latin typeface="Nadianne" panose="03020902050305070206" pitchFamily="66" charset="0"/>
              </a:rPr>
              <a:t>.</a:t>
            </a:r>
            <a:r>
              <a:rPr lang="sk-SK" sz="1700" i="1" smtClean="0">
                <a:ln w="9525">
                  <a:solidFill>
                    <a:srgbClr val="006600"/>
                  </a:solidFill>
                  <a:prstDash val="solid"/>
                </a:ln>
                <a:solidFill>
                  <a:srgbClr val="006600"/>
                </a:solidFill>
                <a:latin typeface="Nadianne" panose="03020902050305070206" pitchFamily="66" charset="0"/>
              </a:rPr>
              <a:t> </a:t>
            </a:r>
            <a:r>
              <a:rPr lang="he-IL" sz="1700" i="1">
                <a:ln w="9525">
                  <a:solidFill>
                    <a:srgbClr val="006600"/>
                  </a:solidFill>
                  <a:prstDash val="solid"/>
                </a:ln>
                <a:solidFill>
                  <a:srgbClr val="006600"/>
                </a:solidFill>
                <a:latin typeface="Nadianne" panose="03020902050305070206" pitchFamily="66" charset="0"/>
              </a:rPr>
              <a:t>הארכיטקטורה המפוארת בסגנון גותי נחשבת לאחת יצירות הגדולות של אנגליה הוויקטוריאנית.</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727"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0050888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Arundel Castle </a:t>
            </a:r>
            <a:r>
              <a:rPr lang="sk-SK" sz="2400" i="1" u="sng" smtClean="0">
                <a:ln w="9525">
                  <a:solidFill>
                    <a:prstClr val="white"/>
                  </a:solidFill>
                  <a:prstDash val="solid"/>
                </a:ln>
                <a:solidFill>
                  <a:srgbClr val="006600"/>
                </a:solidFill>
                <a:latin typeface="Nadianne" panose="03020902050305070206" pitchFamily="66" charset="0"/>
                <a:cs typeface="Arial" charset="0"/>
              </a:rPr>
              <a:t> /  Anglia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Muzyka :		Andre Segovia</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prywatne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2"/>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Skompletował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7060670" y="421782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Arundel </a:t>
            </a:r>
            <a:r>
              <a:rPr lang="pl-PL" sz="1700" i="1">
                <a:ln w="9525">
                  <a:noFill/>
                  <a:prstDash val="solid"/>
                </a:ln>
                <a:solidFill>
                  <a:srgbClr val="006600"/>
                </a:solidFill>
                <a:latin typeface="Nadianne" panose="03020902050305070206" pitchFamily="66" charset="0"/>
                <a:cs typeface="Arial" charset="0"/>
              </a:rPr>
              <a:t>Castle to odnowiony i przebudowany średniowieczny zamek w hrabstwie West Sussex i równocześnie to jedna z najdłużej zamieszkałych siedzib wiejskich w Anglii.</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Założycielem </a:t>
            </a:r>
            <a:r>
              <a:rPr lang="pl-PL" sz="1700" i="1">
                <a:ln w="9525">
                  <a:noFill/>
                  <a:prstDash val="solid"/>
                </a:ln>
                <a:solidFill>
                  <a:srgbClr val="006600"/>
                </a:solidFill>
                <a:latin typeface="Nadianne" panose="03020902050305070206" pitchFamily="66" charset="0"/>
                <a:cs typeface="Arial" charset="0"/>
              </a:rPr>
              <a:t>tej siedziby był w roku 1067 Roger de Montgomery, który stał się pierwszym właścicielem hrabstwa Arundel zasługą Wilhelma Zdobywcy.</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Od Xl </a:t>
            </a:r>
            <a:r>
              <a:rPr lang="pl-PL" sz="1700" i="1">
                <a:ln w="9525">
                  <a:noFill/>
                  <a:prstDash val="solid"/>
                </a:ln>
                <a:solidFill>
                  <a:srgbClr val="006600"/>
                </a:solidFill>
                <a:latin typeface="Nadianne" panose="03020902050305070206" pitchFamily="66" charset="0"/>
                <a:cs typeface="Arial" charset="0"/>
              </a:rPr>
              <a:t>wieku, zamek służył jako siedziba rodowa i był majątkiem rodziny książąt z Norfolku przez ponad 400 lat.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1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Zamek </a:t>
            </a:r>
            <a:r>
              <a:rPr lang="pl-PL" sz="1700" i="1">
                <a:ln w="9525">
                  <a:noFill/>
                  <a:prstDash val="solid"/>
                </a:ln>
                <a:solidFill>
                  <a:srgbClr val="006600"/>
                </a:solidFill>
                <a:latin typeface="Nadianne" panose="03020902050305070206" pitchFamily="66" charset="0"/>
                <a:cs typeface="Arial" charset="0"/>
              </a:rPr>
              <a:t>został zniszczony w angielskiej wojnie domowej i w latach 1870-90 został prawie kompletnie przebudowany. Dla jego wspaniałej architektury gotyckiej jest uważany za jedno z największych dzieł okresu wiktoriańskiego w Anglii.</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2"/>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5" action="ppaction://hlinksldjump"/>
          </p:cNvPr>
          <p:cNvPicPr>
            <a:picLocks noChangeAspect="1"/>
          </p:cNvPicPr>
          <p:nvPr/>
        </p:nvPicPr>
        <p:blipFill>
          <a:blip r:embed="rId4">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6" action="ppaction://hlinksldjump"/>
          </p:cNvPr>
          <p:cNvPicPr>
            <a:picLocks/>
          </p:cNvPicPr>
          <p:nvPr/>
        </p:nvPicPr>
        <p:blipFill>
          <a:blip r:embed="rId7">
            <a:grayscl/>
            <a:extLst>
              <a:ext uri="{BEBA8EAE-BF5A-486C-A8C5-ECC9F3942E4B}">
                <a14:imgProps xmlns:a14="http://schemas.microsoft.com/office/drawing/2010/main">
                  <a14:imgLayer r:embed="rId8">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177728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288797536"/>
      </p:ext>
    </p:extLst>
  </p:cSld>
  <p:clrMapOvr>
    <a:masterClrMapping/>
  </p:clrMapOvr>
  <mc:AlternateContent xmlns:mc="http://schemas.openxmlformats.org/markup-compatibility/2006" xmlns:p14="http://schemas.microsoft.com/office/powerpoint/2010/main">
    <mc:Choice Requires="p14">
      <p:transition spd="slow" p14:dur="4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045"/>
            <a:ext cx="9143999"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767862430"/>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320646254"/>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3849942315"/>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14154586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70111822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11113484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6095" y="536"/>
            <a:ext cx="12190095" cy="6856928"/>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424435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5435564"/>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0060398"/>
      </p:ext>
    </p:extLst>
  </p:cSld>
  <p:clrMapOvr>
    <a:masterClrMapping/>
  </p:clrMapOvr>
  <mc:AlternateContent xmlns:mc="http://schemas.openxmlformats.org/markup-compatibility/2006" xmlns:p14="http://schemas.microsoft.com/office/powerpoint/2010/main">
    <mc:Choice Requires="p14">
      <p:transition spd="slow" p14:dur="2000" advClick="0" advTm="14000">
        <p14:prism/>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063814181"/>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407919843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16414835"/>
      </p:ext>
    </p:extLst>
  </p:cSld>
  <p:clrMapOvr>
    <a:masterClrMapping/>
  </p:clrMapOvr>
  <mc:AlternateContent xmlns:mc="http://schemas.openxmlformats.org/markup-compatibility/2006" xmlns:p14="http://schemas.microsoft.com/office/powerpoint/2010/main">
    <mc:Choice Requires="p14">
      <p:transition spd="slow" p14:dur="2000" advClick="0" advTm="14000">
        <p14:prism/>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38121503"/>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 " pathEditMode="relative" rAng="0" ptsTypes="AA">
                                      <p:cBhvr>
                                        <p:cTn id="6" dur="12000" fill="hold"/>
                                        <p:tgtEl>
                                          <p:spTgt spid="2"/>
                                        </p:tgtEl>
                                        <p:attrNameLst>
                                          <p:attrName>ppt_x</p:attrName>
                                          <p:attrName>ppt_y</p:attrName>
                                        </p:attrNameLst>
                                      </p:cBhvr>
                                      <p:rCtr x="1659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6837545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3212 0.01042 " pathEditMode="relative" rAng="0" ptsTypes="AA">
                                      <p:cBhvr>
                                        <p:cTn id="6" dur="12000" fill="hold"/>
                                        <p:tgtEl>
                                          <p:spTgt spid="2"/>
                                        </p:tgtEl>
                                        <p:attrNameLst>
                                          <p:attrName>ppt_x</p:attrName>
                                          <p:attrName>ppt_y</p:attrName>
                                        </p:attrNameLst>
                                      </p:cBhvr>
                                      <p:rCtr x="16597" y="5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127292456"/>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2062" y="-1427"/>
            <a:ext cx="12196062" cy="6859427"/>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6" y="0"/>
            <a:ext cx="9144000" cy="6858000"/>
          </a:xfrm>
          <a:prstGeom prst="rect">
            <a:avLst/>
          </a:prstGeom>
        </p:spPr>
      </p:pic>
    </p:spTree>
    <p:extLst>
      <p:ext uri="{BB962C8B-B14F-4D97-AF65-F5344CB8AC3E}">
        <p14:creationId xmlns:p14="http://schemas.microsoft.com/office/powerpoint/2010/main" val="1049457416"/>
      </p:ext>
    </p:extLst>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88889E-6 1.48148E-6 L 0.33246 0.00023 " pathEditMode="relative" rAng="0" ptsTypes="AA">
                                      <p:cBhvr>
                                        <p:cTn id="6" dur="12000" fill="hold"/>
                                        <p:tgtEl>
                                          <p:spTgt spid="2"/>
                                        </p:tgtEl>
                                        <p:attrNameLst>
                                          <p:attrName>ppt_x</p:attrName>
                                          <p:attrName>ppt_y</p:attrName>
                                        </p:attrNameLst>
                                      </p:cBhvr>
                                      <p:rCtr x="1661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6095" y="964"/>
            <a:ext cx="12190095" cy="6856071"/>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1501128"/>
      </p:ext>
    </p:extLst>
  </p:cSld>
  <p:clrMapOvr>
    <a:masterClrMapping/>
  </p:clrMapOvr>
  <mc:AlternateContent xmlns:mc="http://schemas.openxmlformats.org/markup-compatibility/2006" xmlns:p14="http://schemas.microsoft.com/office/powerpoint/2010/main">
    <mc:Choice Requires="p14">
      <p:transition spd="slow" p14:dur="2000" advClick="0" advTm="14000">
        <p14:prism isInverted="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33333E-6 0 L 0.32414 0 " pathEditMode="relative" rAng="0" ptsTypes="AA">
                                      <p:cBhvr>
                                        <p:cTn id="6" dur="12000" fill="hold"/>
                                        <p:tgtEl>
                                          <p:spTgt spid="2"/>
                                        </p:tgtEl>
                                        <p:attrNameLst>
                                          <p:attrName>ppt_x</p:attrName>
                                          <p:attrName>ppt_y</p:attrName>
                                        </p:attrNameLst>
                                      </p:cBhvr>
                                      <p:rCtr x="16198"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577665614"/>
      </p:ext>
    </p:extLst>
  </p:cSld>
  <p:clrMapOvr>
    <a:masterClrMapping/>
  </p:clrMapOvr>
  <mc:AlternateContent xmlns:mc="http://schemas.openxmlformats.org/markup-compatibility/2006" xmlns:p14="http://schemas.microsoft.com/office/powerpoint/2010/main">
    <mc:Choice Requires="p14">
      <p:transition spd="slow" p14:dur="2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53680" cy="6858000"/>
          </a:xfrm>
          <a:prstGeom prst="rect">
            <a:avLst/>
          </a:prstGeom>
        </p:spPr>
      </p:pic>
    </p:spTree>
    <p:extLst>
      <p:ext uri="{BB962C8B-B14F-4D97-AF65-F5344CB8AC3E}">
        <p14:creationId xmlns:p14="http://schemas.microsoft.com/office/powerpoint/2010/main" val="2577105117"/>
      </p:ext>
    </p:extLst>
  </p:cSld>
  <p:clrMapOvr>
    <a:masterClrMapping/>
  </p:clrMapOvr>
  <mc:AlternateContent xmlns:mc="http://schemas.openxmlformats.org/markup-compatibility/2006" xmlns:p14="http://schemas.microsoft.com/office/powerpoint/2010/main">
    <mc:Choice Requires="p14">
      <p:transition spd="slow" p14:dur="2000" advClick="0" advTm="5000">
        <p14:prism isInverted="1"/>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3468414" y="0"/>
            <a:ext cx="12612414"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079567346"/>
      </p:ext>
    </p:extLst>
  </p:cSld>
  <p:clrMapOvr>
    <a:masterClrMapping/>
  </p:clrMapOvr>
  <mc:AlternateContent xmlns:mc="http://schemas.openxmlformats.org/markup-compatibility/2006" xmlns:p14="http://schemas.microsoft.com/office/powerpoint/2010/main">
    <mc:Choice Requires="p14">
      <p:transition spd="slow" p14:dur="2000" advClick="0" advTm="14000">
        <p14:prism isInverted="1"/>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5833" fill="hold" nodeType="withEffect">
                                  <p:stCondLst>
                                    <p:cond delay="0"/>
                                  </p:stCondLst>
                                  <p:childTnLst>
                                    <p:animMotion origin="layout" path="M -3.05556E-6 0 L 0.37882 0 " pathEditMode="relative" rAng="0" ptsTypes="AA">
                                      <p:cBhvr>
                                        <p:cTn id="6" dur="12000" fill="hold"/>
                                        <p:tgtEl>
                                          <p:spTgt spid="2"/>
                                        </p:tgtEl>
                                        <p:attrNameLst>
                                          <p:attrName>ppt_x</p:attrName>
                                          <p:attrName>ppt_y</p:attrName>
                                        </p:attrNameLst>
                                      </p:cBhvr>
                                      <p:rCtr x="18941"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sp>
        <p:nvSpPr>
          <p:cNvPr id="2052"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smtClean="0">
                <a:solidFill>
                  <a:srgbClr val="993300"/>
                </a:solidFill>
                <a:cs typeface="Arial" charset="0"/>
              </a:rPr>
              <a:t>NEKOMERČNÁ  PREZENTÁCIA!</a:t>
            </a:r>
          </a:p>
        </p:txBody>
      </p:sp>
      <p:sp>
        <p:nvSpPr>
          <p:cNvPr id="11"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PRÉSENTATION NON-COMMERCIALE!</a:t>
            </a:r>
          </a:p>
        </p:txBody>
      </p:sp>
      <p:sp>
        <p:nvSpPr>
          <p:cNvPr id="9"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NICHTKOMMERZIELLE PRÄSENTATION!</a:t>
            </a:r>
          </a:p>
        </p:txBody>
      </p:sp>
      <p:sp>
        <p:nvSpPr>
          <p:cNvPr id="15"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NON-COMERCIAL  PRESENTACION!</a:t>
            </a:r>
          </a:p>
        </p:txBody>
      </p:sp>
      <p:sp>
        <p:nvSpPr>
          <p:cNvPr id="14"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NON-COMMERCIAL  PRESENTATION!</a:t>
            </a:r>
          </a:p>
        </p:txBody>
      </p:sp>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765284" y="440348"/>
            <a:ext cx="4492515" cy="6858000"/>
          </a:xfrm>
          <a:prstGeom prst="rect">
            <a:avLst/>
          </a:prstGeom>
          <a:effectLst>
            <a:outerShdw blurRad="50800" dist="38100" dir="2700000" algn="tl" rotWithShape="0">
              <a:schemeClr val="accent6">
                <a:lumMod val="50000"/>
                <a:alpha val="40000"/>
              </a:schemeClr>
            </a:outerShdw>
          </a:effectLst>
        </p:spPr>
      </p:pic>
      <p:sp>
        <p:nvSpPr>
          <p:cNvPr id="5" name="Obdĺžnik 4"/>
          <p:cNvSpPr/>
          <p:nvPr/>
        </p:nvSpPr>
        <p:spPr>
          <a:xfrm rot="20953575">
            <a:off x="2113666" y="4995631"/>
            <a:ext cx="254428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2919174" y="3174441"/>
            <a:ext cx="151682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53558">
            <a:off x="1199139" y="2147309"/>
            <a:ext cx="92685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a:off x="4391432" y="2493935"/>
            <a:ext cx="963725" cy="400110"/>
          </a:xfrm>
          <a:prstGeom prst="rect">
            <a:avLst/>
          </a:prstGeom>
          <a:noFill/>
          <a:scene3d>
            <a:camera prst="orthographicFront">
              <a:rot lat="487432" lon="21003158" rev="20905738"/>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21315538">
            <a:off x="1834633" y="3833592"/>
            <a:ext cx="149592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8" name="Obdĺžnik 17"/>
          <p:cNvSpPr/>
          <p:nvPr/>
        </p:nvSpPr>
        <p:spPr>
          <a:xfrm rot="20641997">
            <a:off x="2817804" y="2252854"/>
            <a:ext cx="1334020"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9" name="Obdĺžnik 18"/>
          <p:cNvSpPr/>
          <p:nvPr/>
        </p:nvSpPr>
        <p:spPr>
          <a:xfrm rot="20674169">
            <a:off x="1218916" y="2976676"/>
            <a:ext cx="1107997" cy="400110"/>
          </a:xfrm>
          <a:prstGeom prst="rect">
            <a:avLst/>
          </a:prstGeom>
          <a:noFill/>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1" name="Obdĺžnik 20"/>
          <p:cNvSpPr/>
          <p:nvPr/>
        </p:nvSpPr>
        <p:spPr>
          <a:xfrm rot="470071">
            <a:off x="1333641" y="4567240"/>
            <a:ext cx="101021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23" name="Obdĺžnik 22"/>
          <p:cNvSpPr/>
          <p:nvPr/>
        </p:nvSpPr>
        <p:spPr>
          <a:xfrm rot="21346037">
            <a:off x="5400322" y="2972369"/>
            <a:ext cx="141737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24" name="Obdĺžnik 23"/>
          <p:cNvSpPr/>
          <p:nvPr/>
        </p:nvSpPr>
        <p:spPr>
          <a:xfrm rot="614318">
            <a:off x="5505273" y="4300200"/>
            <a:ext cx="1284454"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25" name="Obdĺžnik 24"/>
          <p:cNvSpPr/>
          <p:nvPr/>
        </p:nvSpPr>
        <p:spPr>
          <a:xfrm>
            <a:off x="3692905" y="5402428"/>
            <a:ext cx="177016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6" name="Obdĺžnik 25"/>
          <p:cNvSpPr/>
          <p:nvPr/>
        </p:nvSpPr>
        <p:spPr>
          <a:xfrm rot="313571">
            <a:off x="5751933" y="2160559"/>
            <a:ext cx="1047082"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27" name="Obdĺžnik 26"/>
          <p:cNvSpPr/>
          <p:nvPr/>
        </p:nvSpPr>
        <p:spPr>
          <a:xfrm rot="21417512">
            <a:off x="3409249" y="4154273"/>
            <a:ext cx="1675459"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9" name="Obdĺžnik 28"/>
          <p:cNvSpPr/>
          <p:nvPr/>
        </p:nvSpPr>
        <p:spPr>
          <a:xfrm>
            <a:off x="4991291" y="4795576"/>
            <a:ext cx="79239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2294" y="251830"/>
            <a:ext cx="1654513" cy="1224340"/>
          </a:xfrm>
          <a:prstGeom prst="rect">
            <a:avLst/>
          </a:prstGeom>
          <a:effectLst>
            <a:innerShdw blurRad="63500" dist="50800" dir="2700000">
              <a:prstClr val="black">
                <a:alpha val="50000"/>
              </a:prstClr>
            </a:innerShdw>
          </a:effectLst>
        </p:spPr>
      </p:pic>
      <p:sp>
        <p:nvSpPr>
          <p:cNvPr id="20" name="Obdĺžnik 19"/>
          <p:cNvSpPr/>
          <p:nvPr/>
        </p:nvSpPr>
        <p:spPr>
          <a:xfrm rot="20903409">
            <a:off x="7774595" y="5763442"/>
            <a:ext cx="849913" cy="538609"/>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Steve</a:t>
            </a:r>
          </a:p>
          <a:p>
            <a:pPr algn="ctr"/>
            <a:r>
              <a:rPr lang="sk-SK" sz="11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(2015)</a:t>
            </a:r>
            <a:endParaRPr lang="sk-SK" sz="11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2" name="Obrázok 1"/>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7" name="Obdĺžnik 6"/>
          <p:cNvSpPr/>
          <p:nvPr/>
        </p:nvSpPr>
        <p:spPr>
          <a:xfrm>
            <a:off x="719999" y="6105160"/>
            <a:ext cx="6583084" cy="369332"/>
          </a:xfrm>
          <a:prstGeom prst="rect">
            <a:avLst/>
          </a:prstGeom>
          <a:noFill/>
        </p:spPr>
        <p:txBody>
          <a:bodyPr wrap="none" lIns="91440" tIns="45720" rIns="91440" bIns="45720">
            <a:spAutoFit/>
          </a:bodyPr>
          <a:lstStyle/>
          <a:p>
            <a:pPr algn="ctr"/>
            <a:r>
              <a:rPr lang="en-US" b="1">
                <a:ln w="1905"/>
                <a:solidFill>
                  <a:schemeClr val="accent6">
                    <a:lumMod val="60000"/>
                    <a:lumOff val="40000"/>
                  </a:schemeClr>
                </a:solidFill>
                <a:effectLst>
                  <a:innerShdw blurRad="69850" dist="43180" dir="5400000">
                    <a:srgbClr val="000000">
                      <a:alpha val="65000"/>
                    </a:srgbClr>
                  </a:innerShdw>
                </a:effectLst>
              </a:rPr>
              <a:t>Thank you very much </a:t>
            </a:r>
            <a:r>
              <a:rPr lang="en-US" b="1" smtClean="0">
                <a:ln w="1905"/>
                <a:solidFill>
                  <a:schemeClr val="accent6">
                    <a:lumMod val="60000"/>
                    <a:lumOff val="40000"/>
                  </a:schemeClr>
                </a:solidFill>
                <a:effectLst>
                  <a:innerShdw blurRad="69850" dist="43180" dir="5400000">
                    <a:srgbClr val="000000">
                      <a:alpha val="65000"/>
                    </a:srgbClr>
                  </a:innerShdw>
                </a:effectLst>
              </a:rPr>
              <a:t>my</a:t>
            </a:r>
            <a:r>
              <a:rPr lang="sk-SK" b="1" smtClean="0">
                <a:ln w="1905"/>
                <a:solidFill>
                  <a:schemeClr val="accent6">
                    <a:lumMod val="60000"/>
                    <a:lumOff val="40000"/>
                  </a:schemeClr>
                </a:solidFill>
                <a:effectLst>
                  <a:innerShdw blurRad="69850" dist="43180" dir="5400000">
                    <a:srgbClr val="000000">
                      <a:alpha val="65000"/>
                    </a:srgbClr>
                  </a:innerShdw>
                </a:effectLst>
              </a:rPr>
              <a:t> dear</a:t>
            </a:r>
            <a:r>
              <a:rPr lang="en-US" b="1" smtClean="0">
                <a:ln w="1905"/>
                <a:solidFill>
                  <a:schemeClr val="accent6">
                    <a:lumMod val="60000"/>
                    <a:lumOff val="40000"/>
                  </a:schemeClr>
                </a:solidFill>
                <a:effectLst>
                  <a:innerShdw blurRad="69850" dist="43180" dir="5400000">
                    <a:srgbClr val="000000">
                      <a:alpha val="65000"/>
                    </a:srgbClr>
                  </a:innerShdw>
                </a:effectLst>
              </a:rPr>
              <a:t> friend</a:t>
            </a:r>
            <a:r>
              <a:rPr lang="sk-SK" b="1" smtClean="0">
                <a:ln w="1905"/>
                <a:solidFill>
                  <a:schemeClr val="accent6">
                    <a:lumMod val="60000"/>
                    <a:lumOff val="40000"/>
                  </a:schemeClr>
                </a:solidFill>
                <a:effectLst>
                  <a:innerShdw blurRad="69850" dist="43180" dir="5400000">
                    <a:srgbClr val="000000">
                      <a:alpha val="65000"/>
                    </a:srgbClr>
                  </a:innerShdw>
                </a:effectLst>
              </a:rPr>
              <a:t>s</a:t>
            </a:r>
            <a:r>
              <a:rPr lang="en-US" b="1" smtClean="0">
                <a:ln w="1905"/>
                <a:solidFill>
                  <a:schemeClr val="accent6">
                    <a:lumMod val="60000"/>
                    <a:lumOff val="40000"/>
                  </a:schemeClr>
                </a:solidFill>
                <a:effectLst>
                  <a:innerShdw blurRad="69850" dist="43180" dir="5400000">
                    <a:srgbClr val="000000">
                      <a:alpha val="65000"/>
                    </a:srgbClr>
                  </a:innerShdw>
                </a:effectLst>
              </a:rPr>
              <a:t> </a:t>
            </a:r>
            <a:r>
              <a:rPr lang="en-US" b="1">
                <a:ln w="1905"/>
                <a:solidFill>
                  <a:schemeClr val="accent6">
                    <a:lumMod val="60000"/>
                    <a:lumOff val="40000"/>
                  </a:schemeClr>
                </a:solidFill>
                <a:effectLst>
                  <a:innerShdw blurRad="69850" dist="43180" dir="5400000">
                    <a:srgbClr val="000000">
                      <a:alpha val="65000"/>
                    </a:srgbClr>
                  </a:innerShdw>
                </a:effectLst>
              </a:rPr>
              <a:t>for help with the </a:t>
            </a:r>
            <a:r>
              <a:rPr lang="en-US" b="1" smtClean="0">
                <a:ln w="1905"/>
                <a:solidFill>
                  <a:schemeClr val="accent6">
                    <a:lumMod val="60000"/>
                    <a:lumOff val="40000"/>
                  </a:schemeClr>
                </a:solidFill>
                <a:effectLst>
                  <a:innerShdw blurRad="69850" dist="43180" dir="5400000">
                    <a:srgbClr val="000000">
                      <a:alpha val="65000"/>
                    </a:srgbClr>
                  </a:innerShdw>
                </a:effectLst>
              </a:rPr>
              <a:t>translation.</a:t>
            </a:r>
            <a:endParaRPr lang="sk-SK" b="1" cap="none" spc="0">
              <a:ln w="1905"/>
              <a:solidFill>
                <a:schemeClr val="accent6">
                  <a:lumMod val="60000"/>
                  <a:lumOff val="40000"/>
                </a:schemeClr>
              </a:solidFill>
              <a:effectLst>
                <a:innerShdw blurRad="69850" dist="43180" dir="5400000">
                  <a:srgbClr val="000000">
                    <a:alpha val="65000"/>
                  </a:srgbClr>
                </a:innerShdw>
              </a:effectLst>
            </a:endParaRPr>
          </a:p>
        </p:txBody>
      </p:sp>
      <p:sp>
        <p:nvSpPr>
          <p:cNvPr id="30" name="Obdĺžnik 29"/>
          <p:cNvSpPr/>
          <p:nvPr/>
        </p:nvSpPr>
        <p:spPr>
          <a:xfrm rot="253558">
            <a:off x="4666109" y="3534455"/>
            <a:ext cx="171399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31" name="Obdĺžnik 30"/>
          <p:cNvSpPr/>
          <p:nvPr/>
        </p:nvSpPr>
        <p:spPr>
          <a:xfrm rot="20991417">
            <a:off x="5825072" y="5163398"/>
            <a:ext cx="116730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lvl="0" algn="ctr" rtl="1"/>
            <a:r>
              <a:rPr lang="he-IL" sz="2000" b="1">
                <a:ln w="12700">
                  <a:solidFill>
                    <a:srgbClr val="F79646">
                      <a:lumMod val="60000"/>
                      <a:lumOff val="40000"/>
                    </a:srgbClr>
                  </a:solidFill>
                  <a:prstDash val="solid"/>
                </a:ln>
                <a:solidFill>
                  <a:srgbClr val="F79646">
                    <a:lumMod val="40000"/>
                    <a:lumOff val="60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solidFill>
                  <a:srgbClr val="F79646">
                    <a:lumMod val="60000"/>
                    <a:lumOff val="40000"/>
                  </a:srgbClr>
                </a:solidFill>
                <a:prstDash val="solid"/>
              </a:ln>
              <a:solidFill>
                <a:srgbClr val="F79646">
                  <a:lumMod val="40000"/>
                  <a:lumOff val="60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294155125"/>
      </p:ext>
    </p:extLst>
  </p:cSld>
  <p:clrMapOvr>
    <a:masterClrMapping/>
  </p:clrMapOvr>
  <mc:AlternateContent xmlns:mc="http://schemas.openxmlformats.org/markup-compatibility/2006" xmlns:p14="http://schemas.microsoft.com/office/powerpoint/2010/main">
    <mc:Choice Requires="p14">
      <p:transition spd="slow" p14:dur="4000" advClick="0" advTm="21000">
        <p14:vortex dir="r"/>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fltVal val="0"/>
                                          </p:val>
                                        </p:tav>
                                        <p:tav tm="100000">
                                          <p:val>
                                            <p:strVal val="#ppt_w"/>
                                          </p:val>
                                        </p:tav>
                                      </p:tavLst>
                                    </p:anim>
                                    <p:anim calcmode="lin" valueType="num">
                                      <p:cBhvr>
                                        <p:cTn id="8" dur="4000" fill="hold"/>
                                        <p:tgtEl>
                                          <p:spTgt spid="7"/>
                                        </p:tgtEl>
                                        <p:attrNameLst>
                                          <p:attrName>ppt_h</p:attrName>
                                        </p:attrNameLst>
                                      </p:cBhvr>
                                      <p:tavLst>
                                        <p:tav tm="0">
                                          <p:val>
                                            <p:fltVal val="0"/>
                                          </p:val>
                                        </p:tav>
                                        <p:tav tm="100000">
                                          <p:val>
                                            <p:strVal val="#ppt_h"/>
                                          </p:val>
                                        </p:tav>
                                      </p:tavLst>
                                    </p:anim>
                                    <p:animEffect transition="in" filter="fade">
                                      <p:cBhvr>
                                        <p:cTn id="9" dur="4000"/>
                                        <p:tgtEl>
                                          <p:spTgt spid="7"/>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fade">
                                      <p:cBhvr>
                                        <p:cTn id="12" dur="1500"/>
                                        <p:tgtEl>
                                          <p:spTgt spid="2052"/>
                                        </p:tgtEl>
                                      </p:cBhvr>
                                    </p:animEffect>
                                    <p:anim calcmode="lin" valueType="num">
                                      <p:cBhvr>
                                        <p:cTn id="13" dur="1500" fill="hold"/>
                                        <p:tgtEl>
                                          <p:spTgt spid="2052"/>
                                        </p:tgtEl>
                                        <p:attrNameLst>
                                          <p:attrName>ppt_x</p:attrName>
                                        </p:attrNameLst>
                                      </p:cBhvr>
                                      <p:tavLst>
                                        <p:tav tm="0">
                                          <p:val>
                                            <p:strVal val="#ppt_x"/>
                                          </p:val>
                                        </p:tav>
                                        <p:tav tm="100000">
                                          <p:val>
                                            <p:strVal val="#ppt_x"/>
                                          </p:val>
                                        </p:tav>
                                      </p:tavLst>
                                    </p:anim>
                                    <p:anim calcmode="lin" valueType="num">
                                      <p:cBhvr>
                                        <p:cTn id="14" dur="1500" fill="hold"/>
                                        <p:tgtEl>
                                          <p:spTgt spid="2052"/>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1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 calcmode="lin" valueType="num">
                                      <p:cBhvr>
                                        <p:cTn id="19" dur="1000" fill="hold"/>
                                        <p:tgtEl>
                                          <p:spTgt spid="13"/>
                                        </p:tgtEl>
                                        <p:attrNameLst>
                                          <p:attrName>style.rotation</p:attrName>
                                        </p:attrNameLst>
                                      </p:cBhvr>
                                      <p:tavLst>
                                        <p:tav tm="0">
                                          <p:val>
                                            <p:fltVal val="90"/>
                                          </p:val>
                                        </p:tav>
                                        <p:tav tm="100000">
                                          <p:val>
                                            <p:fltVal val="0"/>
                                          </p:val>
                                        </p:tav>
                                      </p:tavLst>
                                    </p:anim>
                                    <p:animEffect transition="in" filter="fade">
                                      <p:cBhvr>
                                        <p:cTn id="20" dur="1000"/>
                                        <p:tgtEl>
                                          <p:spTgt spid="13"/>
                                        </p:tgtEl>
                                      </p:cBhvr>
                                    </p:animEffect>
                                  </p:childTnLst>
                                </p:cTn>
                              </p:par>
                              <p:par>
                                <p:cTn id="21" presetID="31"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000" fill="hold"/>
                                        <p:tgtEl>
                                          <p:spTgt spid="18"/>
                                        </p:tgtEl>
                                        <p:attrNameLst>
                                          <p:attrName>ppt_w</p:attrName>
                                        </p:attrNameLst>
                                      </p:cBhvr>
                                      <p:tavLst>
                                        <p:tav tm="0">
                                          <p:val>
                                            <p:fltVal val="0"/>
                                          </p:val>
                                        </p:tav>
                                        <p:tav tm="100000">
                                          <p:val>
                                            <p:strVal val="#ppt_w"/>
                                          </p:val>
                                        </p:tav>
                                      </p:tavLst>
                                    </p:anim>
                                    <p:anim calcmode="lin" valueType="num">
                                      <p:cBhvr>
                                        <p:cTn id="24" dur="1000" fill="hold"/>
                                        <p:tgtEl>
                                          <p:spTgt spid="18"/>
                                        </p:tgtEl>
                                        <p:attrNameLst>
                                          <p:attrName>ppt_h</p:attrName>
                                        </p:attrNameLst>
                                      </p:cBhvr>
                                      <p:tavLst>
                                        <p:tav tm="0">
                                          <p:val>
                                            <p:fltVal val="0"/>
                                          </p:val>
                                        </p:tav>
                                        <p:tav tm="100000">
                                          <p:val>
                                            <p:strVal val="#ppt_h"/>
                                          </p:val>
                                        </p:tav>
                                      </p:tavLst>
                                    </p:anim>
                                    <p:anim calcmode="lin" valueType="num">
                                      <p:cBhvr>
                                        <p:cTn id="25" dur="1000" fill="hold"/>
                                        <p:tgtEl>
                                          <p:spTgt spid="18"/>
                                        </p:tgtEl>
                                        <p:attrNameLst>
                                          <p:attrName>style.rotation</p:attrName>
                                        </p:attrNameLst>
                                      </p:cBhvr>
                                      <p:tavLst>
                                        <p:tav tm="0">
                                          <p:val>
                                            <p:fltVal val="90"/>
                                          </p:val>
                                        </p:tav>
                                        <p:tav tm="100000">
                                          <p:val>
                                            <p:fltVal val="0"/>
                                          </p:val>
                                        </p:tav>
                                      </p:tavLst>
                                    </p:anim>
                                    <p:animEffect transition="in" filter="fade">
                                      <p:cBhvr>
                                        <p:cTn id="26" dur="1000"/>
                                        <p:tgtEl>
                                          <p:spTgt spid="18"/>
                                        </p:tgtEl>
                                      </p:cBhvr>
                                    </p:animEffect>
                                  </p:childTnLst>
                                </p:cTn>
                              </p:par>
                              <p:par>
                                <p:cTn id="27" presetID="31" presetClass="entr" presetSubtype="0" fill="hold" grpId="0" nodeType="withEffect">
                                  <p:stCondLst>
                                    <p:cond delay="25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1000" fill="hold"/>
                                        <p:tgtEl>
                                          <p:spTgt spid="26"/>
                                        </p:tgtEl>
                                        <p:attrNameLst>
                                          <p:attrName>ppt_w</p:attrName>
                                        </p:attrNameLst>
                                      </p:cBhvr>
                                      <p:tavLst>
                                        <p:tav tm="0">
                                          <p:val>
                                            <p:fltVal val="0"/>
                                          </p:val>
                                        </p:tav>
                                        <p:tav tm="100000">
                                          <p:val>
                                            <p:strVal val="#ppt_w"/>
                                          </p:val>
                                        </p:tav>
                                      </p:tavLst>
                                    </p:anim>
                                    <p:anim calcmode="lin" valueType="num">
                                      <p:cBhvr>
                                        <p:cTn id="30" dur="1000" fill="hold"/>
                                        <p:tgtEl>
                                          <p:spTgt spid="26"/>
                                        </p:tgtEl>
                                        <p:attrNameLst>
                                          <p:attrName>ppt_h</p:attrName>
                                        </p:attrNameLst>
                                      </p:cBhvr>
                                      <p:tavLst>
                                        <p:tav tm="0">
                                          <p:val>
                                            <p:fltVal val="0"/>
                                          </p:val>
                                        </p:tav>
                                        <p:tav tm="100000">
                                          <p:val>
                                            <p:strVal val="#ppt_h"/>
                                          </p:val>
                                        </p:tav>
                                      </p:tavLst>
                                    </p:anim>
                                    <p:anim calcmode="lin" valueType="num">
                                      <p:cBhvr>
                                        <p:cTn id="31" dur="1000" fill="hold"/>
                                        <p:tgtEl>
                                          <p:spTgt spid="26"/>
                                        </p:tgtEl>
                                        <p:attrNameLst>
                                          <p:attrName>style.rotation</p:attrName>
                                        </p:attrNameLst>
                                      </p:cBhvr>
                                      <p:tavLst>
                                        <p:tav tm="0">
                                          <p:val>
                                            <p:fltVal val="90"/>
                                          </p:val>
                                        </p:tav>
                                        <p:tav tm="100000">
                                          <p:val>
                                            <p:fltVal val="0"/>
                                          </p:val>
                                        </p:tav>
                                      </p:tavLst>
                                    </p:anim>
                                    <p:animEffect transition="in" filter="fade">
                                      <p:cBhvr>
                                        <p:cTn id="32" dur="1000"/>
                                        <p:tgtEl>
                                          <p:spTgt spid="26"/>
                                        </p:tgtEl>
                                      </p:cBhvr>
                                    </p:animEffect>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500"/>
                                        <p:tgtEl>
                                          <p:spTgt spid="11"/>
                                        </p:tgtEl>
                                      </p:cBhvr>
                                    </p:animEffect>
                                    <p:anim calcmode="lin" valueType="num">
                                      <p:cBhvr>
                                        <p:cTn id="37" dur="1500" fill="hold"/>
                                        <p:tgtEl>
                                          <p:spTgt spid="11"/>
                                        </p:tgtEl>
                                        <p:attrNameLst>
                                          <p:attrName>ppt_x</p:attrName>
                                        </p:attrNameLst>
                                      </p:cBhvr>
                                      <p:tavLst>
                                        <p:tav tm="0">
                                          <p:val>
                                            <p:strVal val="#ppt_x"/>
                                          </p:val>
                                        </p:tav>
                                        <p:tav tm="100000">
                                          <p:val>
                                            <p:strVal val="#ppt_x"/>
                                          </p:val>
                                        </p:tav>
                                      </p:tavLst>
                                    </p:anim>
                                    <p:anim calcmode="lin" valueType="num">
                                      <p:cBhvr>
                                        <p:cTn id="38" dur="1500" fill="hold"/>
                                        <p:tgtEl>
                                          <p:spTgt spid="11"/>
                                        </p:tgtEl>
                                        <p:attrNameLst>
                                          <p:attrName>ppt_y</p:attrName>
                                        </p:attrNameLst>
                                      </p:cBhvr>
                                      <p:tavLst>
                                        <p:tav tm="0">
                                          <p:val>
                                            <p:strVal val="#ppt_y+.1"/>
                                          </p:val>
                                        </p:tav>
                                        <p:tav tm="100000">
                                          <p:val>
                                            <p:strVal val="#ppt_y"/>
                                          </p:val>
                                        </p:tav>
                                      </p:tavLst>
                                    </p:anim>
                                  </p:childTnLst>
                                </p:cTn>
                              </p:par>
                              <p:par>
                                <p:cTn id="39" presetID="31" presetClass="entr" presetSubtype="0" fill="hold" grpId="0" nodeType="withEffect">
                                  <p:stCondLst>
                                    <p:cond delay="50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1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par>
                                <p:cTn id="51" presetID="31" presetClass="entr" presetSubtype="0" fill="hold" grpId="0" nodeType="withEffect">
                                  <p:stCondLst>
                                    <p:cond delay="150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fltVal val="0"/>
                                          </p:val>
                                        </p:tav>
                                        <p:tav tm="100000">
                                          <p:val>
                                            <p:strVal val="#ppt_w"/>
                                          </p:val>
                                        </p:tav>
                                      </p:tavLst>
                                    </p:anim>
                                    <p:anim calcmode="lin" valueType="num">
                                      <p:cBhvr>
                                        <p:cTn id="54" dur="1000" fill="hold"/>
                                        <p:tgtEl>
                                          <p:spTgt spid="12"/>
                                        </p:tgtEl>
                                        <p:attrNameLst>
                                          <p:attrName>ppt_h</p:attrName>
                                        </p:attrNameLst>
                                      </p:cBhvr>
                                      <p:tavLst>
                                        <p:tav tm="0">
                                          <p:val>
                                            <p:fltVal val="0"/>
                                          </p:val>
                                        </p:tav>
                                        <p:tav tm="100000">
                                          <p:val>
                                            <p:strVal val="#ppt_h"/>
                                          </p:val>
                                        </p:tav>
                                      </p:tavLst>
                                    </p:anim>
                                    <p:anim calcmode="lin" valueType="num">
                                      <p:cBhvr>
                                        <p:cTn id="55" dur="1000" fill="hold"/>
                                        <p:tgtEl>
                                          <p:spTgt spid="12"/>
                                        </p:tgtEl>
                                        <p:attrNameLst>
                                          <p:attrName>style.rotation</p:attrName>
                                        </p:attrNameLst>
                                      </p:cBhvr>
                                      <p:tavLst>
                                        <p:tav tm="0">
                                          <p:val>
                                            <p:fltVal val="90"/>
                                          </p:val>
                                        </p:tav>
                                        <p:tav tm="100000">
                                          <p:val>
                                            <p:fltVal val="0"/>
                                          </p:val>
                                        </p:tav>
                                      </p:tavLst>
                                    </p:anim>
                                    <p:animEffect transition="in" filter="fade">
                                      <p:cBhvr>
                                        <p:cTn id="56" dur="1000"/>
                                        <p:tgtEl>
                                          <p:spTgt spid="12"/>
                                        </p:tgtEl>
                                      </p:cBhvr>
                                    </p:animEffect>
                                  </p:childTnLst>
                                </p:cTn>
                              </p:par>
                            </p:childTnLst>
                          </p:cTn>
                        </p:par>
                        <p:par>
                          <p:cTn id="57" fill="hold">
                            <p:stCondLst>
                              <p:cond delay="6500"/>
                            </p:stCondLst>
                            <p:childTnLst>
                              <p:par>
                                <p:cTn id="58" presetID="42"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500"/>
                                        <p:tgtEl>
                                          <p:spTgt spid="9"/>
                                        </p:tgtEl>
                                      </p:cBhvr>
                                    </p:animEffect>
                                    <p:anim calcmode="lin" valueType="num">
                                      <p:cBhvr>
                                        <p:cTn id="61" dur="1500" fill="hold"/>
                                        <p:tgtEl>
                                          <p:spTgt spid="9"/>
                                        </p:tgtEl>
                                        <p:attrNameLst>
                                          <p:attrName>ppt_x</p:attrName>
                                        </p:attrNameLst>
                                      </p:cBhvr>
                                      <p:tavLst>
                                        <p:tav tm="0">
                                          <p:val>
                                            <p:strVal val="#ppt_x"/>
                                          </p:val>
                                        </p:tav>
                                        <p:tav tm="100000">
                                          <p:val>
                                            <p:strVal val="#ppt_x"/>
                                          </p:val>
                                        </p:tav>
                                      </p:tavLst>
                                    </p:anim>
                                    <p:anim calcmode="lin" valueType="num">
                                      <p:cBhvr>
                                        <p:cTn id="62" dur="1500" fill="hold"/>
                                        <p:tgtEl>
                                          <p:spTgt spid="9"/>
                                        </p:tgtEl>
                                        <p:attrNameLst>
                                          <p:attrName>ppt_y</p:attrName>
                                        </p:attrNameLst>
                                      </p:cBhvr>
                                      <p:tavLst>
                                        <p:tav tm="0">
                                          <p:val>
                                            <p:strVal val="#ppt_y+.1"/>
                                          </p:val>
                                        </p:tav>
                                        <p:tav tm="100000">
                                          <p:val>
                                            <p:strVal val="#ppt_y"/>
                                          </p:val>
                                        </p:tav>
                                      </p:tavLst>
                                    </p:anim>
                                  </p:childTnLst>
                                </p:cTn>
                              </p:par>
                              <p:par>
                                <p:cTn id="63" presetID="31" presetClass="entr" presetSubtype="0"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1000" fill="hold"/>
                                        <p:tgtEl>
                                          <p:spTgt spid="23"/>
                                        </p:tgtEl>
                                        <p:attrNameLst>
                                          <p:attrName>ppt_w</p:attrName>
                                        </p:attrNameLst>
                                      </p:cBhvr>
                                      <p:tavLst>
                                        <p:tav tm="0">
                                          <p:val>
                                            <p:fltVal val="0"/>
                                          </p:val>
                                        </p:tav>
                                        <p:tav tm="100000">
                                          <p:val>
                                            <p:strVal val="#ppt_w"/>
                                          </p:val>
                                        </p:tav>
                                      </p:tavLst>
                                    </p:anim>
                                    <p:anim calcmode="lin" valueType="num">
                                      <p:cBhvr>
                                        <p:cTn id="66" dur="1000" fill="hold"/>
                                        <p:tgtEl>
                                          <p:spTgt spid="23"/>
                                        </p:tgtEl>
                                        <p:attrNameLst>
                                          <p:attrName>ppt_h</p:attrName>
                                        </p:attrNameLst>
                                      </p:cBhvr>
                                      <p:tavLst>
                                        <p:tav tm="0">
                                          <p:val>
                                            <p:fltVal val="0"/>
                                          </p:val>
                                        </p:tav>
                                        <p:tav tm="100000">
                                          <p:val>
                                            <p:strVal val="#ppt_h"/>
                                          </p:val>
                                        </p:tav>
                                      </p:tavLst>
                                    </p:anim>
                                    <p:anim calcmode="lin" valueType="num">
                                      <p:cBhvr>
                                        <p:cTn id="67" dur="1000" fill="hold"/>
                                        <p:tgtEl>
                                          <p:spTgt spid="23"/>
                                        </p:tgtEl>
                                        <p:attrNameLst>
                                          <p:attrName>style.rotation</p:attrName>
                                        </p:attrNameLst>
                                      </p:cBhvr>
                                      <p:tavLst>
                                        <p:tav tm="0">
                                          <p:val>
                                            <p:fltVal val="90"/>
                                          </p:val>
                                        </p:tav>
                                        <p:tav tm="100000">
                                          <p:val>
                                            <p:fltVal val="0"/>
                                          </p:val>
                                        </p:tav>
                                      </p:tavLst>
                                    </p:anim>
                                    <p:animEffect transition="in" filter="fade">
                                      <p:cBhvr>
                                        <p:cTn id="68" dur="1000"/>
                                        <p:tgtEl>
                                          <p:spTgt spid="23"/>
                                        </p:tgtEl>
                                      </p:cBhvr>
                                    </p:animEffect>
                                  </p:childTnLst>
                                </p:cTn>
                              </p:par>
                              <p:par>
                                <p:cTn id="69" presetID="31" presetClass="entr" presetSubtype="0" fill="hold" grpId="0" nodeType="withEffect">
                                  <p:stCondLst>
                                    <p:cond delay="1000"/>
                                  </p:stCondLst>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ppt_w</p:attrName>
                                        </p:attrNameLst>
                                      </p:cBhvr>
                                      <p:tavLst>
                                        <p:tav tm="0">
                                          <p:val>
                                            <p:fltVal val="0"/>
                                          </p:val>
                                        </p:tav>
                                        <p:tav tm="100000">
                                          <p:val>
                                            <p:strVal val="#ppt_w"/>
                                          </p:val>
                                        </p:tav>
                                      </p:tavLst>
                                    </p:anim>
                                    <p:anim calcmode="lin" valueType="num">
                                      <p:cBhvr>
                                        <p:cTn id="72" dur="1000" fill="hold"/>
                                        <p:tgtEl>
                                          <p:spTgt spid="30"/>
                                        </p:tgtEl>
                                        <p:attrNameLst>
                                          <p:attrName>ppt_h</p:attrName>
                                        </p:attrNameLst>
                                      </p:cBhvr>
                                      <p:tavLst>
                                        <p:tav tm="0">
                                          <p:val>
                                            <p:fltVal val="0"/>
                                          </p:val>
                                        </p:tav>
                                        <p:tav tm="100000">
                                          <p:val>
                                            <p:strVal val="#ppt_h"/>
                                          </p:val>
                                        </p:tav>
                                      </p:tavLst>
                                    </p:anim>
                                    <p:anim calcmode="lin" valueType="num">
                                      <p:cBhvr>
                                        <p:cTn id="73" dur="1000" fill="hold"/>
                                        <p:tgtEl>
                                          <p:spTgt spid="30"/>
                                        </p:tgtEl>
                                        <p:attrNameLst>
                                          <p:attrName>style.rotation</p:attrName>
                                        </p:attrNameLst>
                                      </p:cBhvr>
                                      <p:tavLst>
                                        <p:tav tm="0">
                                          <p:val>
                                            <p:fltVal val="90"/>
                                          </p:val>
                                        </p:tav>
                                        <p:tav tm="100000">
                                          <p:val>
                                            <p:fltVal val="0"/>
                                          </p:val>
                                        </p:tav>
                                      </p:tavLst>
                                    </p:anim>
                                    <p:animEffect transition="in" filter="fade">
                                      <p:cBhvr>
                                        <p:cTn id="74" dur="1000"/>
                                        <p:tgtEl>
                                          <p:spTgt spid="30"/>
                                        </p:tgtEl>
                                      </p:cBhvr>
                                    </p:animEffect>
                                  </p:childTnLst>
                                </p:cTn>
                              </p:par>
                              <p:par>
                                <p:cTn id="75" presetID="31" presetClass="entr" presetSubtype="0" fill="hold" grpId="0" nodeType="withEffect">
                                  <p:stCondLst>
                                    <p:cond delay="15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000" fill="hold"/>
                                        <p:tgtEl>
                                          <p:spTgt spid="17"/>
                                        </p:tgtEl>
                                        <p:attrNameLst>
                                          <p:attrName>ppt_w</p:attrName>
                                        </p:attrNameLst>
                                      </p:cBhvr>
                                      <p:tavLst>
                                        <p:tav tm="0">
                                          <p:val>
                                            <p:fltVal val="0"/>
                                          </p:val>
                                        </p:tav>
                                        <p:tav tm="100000">
                                          <p:val>
                                            <p:strVal val="#ppt_w"/>
                                          </p:val>
                                        </p:tav>
                                      </p:tavLst>
                                    </p:anim>
                                    <p:anim calcmode="lin" valueType="num">
                                      <p:cBhvr>
                                        <p:cTn id="78" dur="1000" fill="hold"/>
                                        <p:tgtEl>
                                          <p:spTgt spid="17"/>
                                        </p:tgtEl>
                                        <p:attrNameLst>
                                          <p:attrName>ppt_h</p:attrName>
                                        </p:attrNameLst>
                                      </p:cBhvr>
                                      <p:tavLst>
                                        <p:tav tm="0">
                                          <p:val>
                                            <p:fltVal val="0"/>
                                          </p:val>
                                        </p:tav>
                                        <p:tav tm="100000">
                                          <p:val>
                                            <p:strVal val="#ppt_h"/>
                                          </p:val>
                                        </p:tav>
                                      </p:tavLst>
                                    </p:anim>
                                    <p:anim calcmode="lin" valueType="num">
                                      <p:cBhvr>
                                        <p:cTn id="79" dur="1000" fill="hold"/>
                                        <p:tgtEl>
                                          <p:spTgt spid="17"/>
                                        </p:tgtEl>
                                        <p:attrNameLst>
                                          <p:attrName>style.rotation</p:attrName>
                                        </p:attrNameLst>
                                      </p:cBhvr>
                                      <p:tavLst>
                                        <p:tav tm="0">
                                          <p:val>
                                            <p:fltVal val="90"/>
                                          </p:val>
                                        </p:tav>
                                        <p:tav tm="100000">
                                          <p:val>
                                            <p:fltVal val="0"/>
                                          </p:val>
                                        </p:tav>
                                      </p:tavLst>
                                    </p:anim>
                                    <p:animEffect transition="in" filter="fade">
                                      <p:cBhvr>
                                        <p:cTn id="80" dur="1000"/>
                                        <p:tgtEl>
                                          <p:spTgt spid="17"/>
                                        </p:tgtEl>
                                      </p:cBhvr>
                                    </p:animEffect>
                                  </p:childTnLst>
                                </p:cTn>
                              </p:par>
                              <p:par>
                                <p:cTn id="81" presetID="31" presetClass="entr" presetSubtype="0" fill="hold" grpId="0" nodeType="withEffect">
                                  <p:stCondLst>
                                    <p:cond delay="20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0" fill="hold"/>
                                        <p:tgtEl>
                                          <p:spTgt spid="27"/>
                                        </p:tgtEl>
                                        <p:attrNameLst>
                                          <p:attrName>ppt_w</p:attrName>
                                        </p:attrNameLst>
                                      </p:cBhvr>
                                      <p:tavLst>
                                        <p:tav tm="0">
                                          <p:val>
                                            <p:fltVal val="0"/>
                                          </p:val>
                                        </p:tav>
                                        <p:tav tm="100000">
                                          <p:val>
                                            <p:strVal val="#ppt_w"/>
                                          </p:val>
                                        </p:tav>
                                      </p:tavLst>
                                    </p:anim>
                                    <p:anim calcmode="lin" valueType="num">
                                      <p:cBhvr>
                                        <p:cTn id="84" dur="1000" fill="hold"/>
                                        <p:tgtEl>
                                          <p:spTgt spid="27"/>
                                        </p:tgtEl>
                                        <p:attrNameLst>
                                          <p:attrName>ppt_h</p:attrName>
                                        </p:attrNameLst>
                                      </p:cBhvr>
                                      <p:tavLst>
                                        <p:tav tm="0">
                                          <p:val>
                                            <p:fltVal val="0"/>
                                          </p:val>
                                        </p:tav>
                                        <p:tav tm="100000">
                                          <p:val>
                                            <p:strVal val="#ppt_h"/>
                                          </p:val>
                                        </p:tav>
                                      </p:tavLst>
                                    </p:anim>
                                    <p:anim calcmode="lin" valueType="num">
                                      <p:cBhvr>
                                        <p:cTn id="85" dur="1000" fill="hold"/>
                                        <p:tgtEl>
                                          <p:spTgt spid="27"/>
                                        </p:tgtEl>
                                        <p:attrNameLst>
                                          <p:attrName>style.rotation</p:attrName>
                                        </p:attrNameLst>
                                      </p:cBhvr>
                                      <p:tavLst>
                                        <p:tav tm="0">
                                          <p:val>
                                            <p:fltVal val="90"/>
                                          </p:val>
                                        </p:tav>
                                        <p:tav tm="100000">
                                          <p:val>
                                            <p:fltVal val="0"/>
                                          </p:val>
                                        </p:tav>
                                      </p:tavLst>
                                    </p:anim>
                                    <p:animEffect transition="in" filter="fade">
                                      <p:cBhvr>
                                        <p:cTn id="86" dur="1000"/>
                                        <p:tgtEl>
                                          <p:spTgt spid="27"/>
                                        </p:tgtEl>
                                      </p:cBhvr>
                                    </p:animEffect>
                                  </p:childTnLst>
                                </p:cTn>
                              </p:par>
                            </p:childTnLst>
                          </p:cTn>
                        </p:par>
                        <p:par>
                          <p:cTn id="87" fill="hold">
                            <p:stCondLst>
                              <p:cond delay="950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500"/>
                                        <p:tgtEl>
                                          <p:spTgt spid="15"/>
                                        </p:tgtEl>
                                      </p:cBhvr>
                                    </p:animEffect>
                                    <p:anim calcmode="lin" valueType="num">
                                      <p:cBhvr>
                                        <p:cTn id="91" dur="1500" fill="hold"/>
                                        <p:tgtEl>
                                          <p:spTgt spid="15"/>
                                        </p:tgtEl>
                                        <p:attrNameLst>
                                          <p:attrName>ppt_x</p:attrName>
                                        </p:attrNameLst>
                                      </p:cBhvr>
                                      <p:tavLst>
                                        <p:tav tm="0">
                                          <p:val>
                                            <p:strVal val="#ppt_x"/>
                                          </p:val>
                                        </p:tav>
                                        <p:tav tm="100000">
                                          <p:val>
                                            <p:strVal val="#ppt_x"/>
                                          </p:val>
                                        </p:tav>
                                      </p:tavLst>
                                    </p:anim>
                                    <p:anim calcmode="lin" valueType="num">
                                      <p:cBhvr>
                                        <p:cTn id="92" dur="1500" fill="hold"/>
                                        <p:tgtEl>
                                          <p:spTgt spid="15"/>
                                        </p:tgtEl>
                                        <p:attrNameLst>
                                          <p:attrName>ppt_y</p:attrName>
                                        </p:attrNameLst>
                                      </p:cBhvr>
                                      <p:tavLst>
                                        <p:tav tm="0">
                                          <p:val>
                                            <p:strVal val="#ppt_y+.1"/>
                                          </p:val>
                                        </p:tav>
                                        <p:tav tm="100000">
                                          <p:val>
                                            <p:strVal val="#ppt_y"/>
                                          </p:val>
                                        </p:tav>
                                      </p:tavLst>
                                    </p:anim>
                                  </p:childTnLst>
                                </p:cTn>
                              </p:par>
                              <p:par>
                                <p:cTn id="93" presetID="31" presetClass="entr" presetSubtype="0"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fltVal val="0"/>
                                          </p:val>
                                        </p:tav>
                                        <p:tav tm="100000">
                                          <p:val>
                                            <p:strVal val="#ppt_w"/>
                                          </p:val>
                                        </p:tav>
                                      </p:tavLst>
                                    </p:anim>
                                    <p:anim calcmode="lin" valueType="num">
                                      <p:cBhvr>
                                        <p:cTn id="96" dur="1000" fill="hold"/>
                                        <p:tgtEl>
                                          <p:spTgt spid="24"/>
                                        </p:tgtEl>
                                        <p:attrNameLst>
                                          <p:attrName>ppt_h</p:attrName>
                                        </p:attrNameLst>
                                      </p:cBhvr>
                                      <p:tavLst>
                                        <p:tav tm="0">
                                          <p:val>
                                            <p:fltVal val="0"/>
                                          </p:val>
                                        </p:tav>
                                        <p:tav tm="100000">
                                          <p:val>
                                            <p:strVal val="#ppt_h"/>
                                          </p:val>
                                        </p:tav>
                                      </p:tavLst>
                                    </p:anim>
                                    <p:anim calcmode="lin" valueType="num">
                                      <p:cBhvr>
                                        <p:cTn id="97" dur="1000" fill="hold"/>
                                        <p:tgtEl>
                                          <p:spTgt spid="24"/>
                                        </p:tgtEl>
                                        <p:attrNameLst>
                                          <p:attrName>style.rotation</p:attrName>
                                        </p:attrNameLst>
                                      </p:cBhvr>
                                      <p:tavLst>
                                        <p:tav tm="0">
                                          <p:val>
                                            <p:fltVal val="90"/>
                                          </p:val>
                                        </p:tav>
                                        <p:tav tm="100000">
                                          <p:val>
                                            <p:fltVal val="0"/>
                                          </p:val>
                                        </p:tav>
                                      </p:tavLst>
                                    </p:anim>
                                    <p:animEffect transition="in" filter="fade">
                                      <p:cBhvr>
                                        <p:cTn id="98" dur="1000"/>
                                        <p:tgtEl>
                                          <p:spTgt spid="24"/>
                                        </p:tgtEl>
                                      </p:cBhvr>
                                    </p:animEffect>
                                  </p:childTnLst>
                                </p:cTn>
                              </p:par>
                              <p:par>
                                <p:cTn id="99" presetID="31" presetClass="entr" presetSubtype="0" fill="hold" grpId="0" nodeType="withEffect">
                                  <p:stCondLst>
                                    <p:cond delay="100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1000" fill="hold"/>
                                        <p:tgtEl>
                                          <p:spTgt spid="21"/>
                                        </p:tgtEl>
                                        <p:attrNameLst>
                                          <p:attrName>ppt_w</p:attrName>
                                        </p:attrNameLst>
                                      </p:cBhvr>
                                      <p:tavLst>
                                        <p:tav tm="0">
                                          <p:val>
                                            <p:fltVal val="0"/>
                                          </p:val>
                                        </p:tav>
                                        <p:tav tm="100000">
                                          <p:val>
                                            <p:strVal val="#ppt_w"/>
                                          </p:val>
                                        </p:tav>
                                      </p:tavLst>
                                    </p:anim>
                                    <p:anim calcmode="lin" valueType="num">
                                      <p:cBhvr>
                                        <p:cTn id="102" dur="1000" fill="hold"/>
                                        <p:tgtEl>
                                          <p:spTgt spid="21"/>
                                        </p:tgtEl>
                                        <p:attrNameLst>
                                          <p:attrName>ppt_h</p:attrName>
                                        </p:attrNameLst>
                                      </p:cBhvr>
                                      <p:tavLst>
                                        <p:tav tm="0">
                                          <p:val>
                                            <p:fltVal val="0"/>
                                          </p:val>
                                        </p:tav>
                                        <p:tav tm="100000">
                                          <p:val>
                                            <p:strVal val="#ppt_h"/>
                                          </p:val>
                                        </p:tav>
                                      </p:tavLst>
                                    </p:anim>
                                    <p:anim calcmode="lin" valueType="num">
                                      <p:cBhvr>
                                        <p:cTn id="103" dur="1000" fill="hold"/>
                                        <p:tgtEl>
                                          <p:spTgt spid="21"/>
                                        </p:tgtEl>
                                        <p:attrNameLst>
                                          <p:attrName>style.rotation</p:attrName>
                                        </p:attrNameLst>
                                      </p:cBhvr>
                                      <p:tavLst>
                                        <p:tav tm="0">
                                          <p:val>
                                            <p:fltVal val="90"/>
                                          </p:val>
                                        </p:tav>
                                        <p:tav tm="100000">
                                          <p:val>
                                            <p:fltVal val="0"/>
                                          </p:val>
                                        </p:tav>
                                      </p:tavLst>
                                    </p:anim>
                                    <p:animEffect transition="in" filter="fade">
                                      <p:cBhvr>
                                        <p:cTn id="104" dur="1000"/>
                                        <p:tgtEl>
                                          <p:spTgt spid="21"/>
                                        </p:tgtEl>
                                      </p:cBhvr>
                                    </p:animEffect>
                                  </p:childTnLst>
                                </p:cTn>
                              </p:par>
                            </p:childTnLst>
                          </p:cTn>
                        </p:par>
                        <p:par>
                          <p:cTn id="105" fill="hold">
                            <p:stCondLst>
                              <p:cond delay="11500"/>
                            </p:stCondLst>
                            <p:childTnLst>
                              <p:par>
                                <p:cTn id="106" presetID="42" presetClass="entr" presetSubtype="0"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fade">
                                      <p:cBhvr>
                                        <p:cTn id="108" dur="1500"/>
                                        <p:tgtEl>
                                          <p:spTgt spid="14"/>
                                        </p:tgtEl>
                                      </p:cBhvr>
                                    </p:animEffect>
                                    <p:anim calcmode="lin" valueType="num">
                                      <p:cBhvr>
                                        <p:cTn id="109" dur="1500" fill="hold"/>
                                        <p:tgtEl>
                                          <p:spTgt spid="14"/>
                                        </p:tgtEl>
                                        <p:attrNameLst>
                                          <p:attrName>ppt_x</p:attrName>
                                        </p:attrNameLst>
                                      </p:cBhvr>
                                      <p:tavLst>
                                        <p:tav tm="0">
                                          <p:val>
                                            <p:strVal val="#ppt_x"/>
                                          </p:val>
                                        </p:tav>
                                        <p:tav tm="100000">
                                          <p:val>
                                            <p:strVal val="#ppt_x"/>
                                          </p:val>
                                        </p:tav>
                                      </p:tavLst>
                                    </p:anim>
                                    <p:anim calcmode="lin" valueType="num">
                                      <p:cBhvr>
                                        <p:cTn id="110" dur="1500" fill="hold"/>
                                        <p:tgtEl>
                                          <p:spTgt spid="14"/>
                                        </p:tgtEl>
                                        <p:attrNameLst>
                                          <p:attrName>ppt_y</p:attrName>
                                        </p:attrNameLst>
                                      </p:cBhvr>
                                      <p:tavLst>
                                        <p:tav tm="0">
                                          <p:val>
                                            <p:strVal val="#ppt_y+.1"/>
                                          </p:val>
                                        </p:tav>
                                        <p:tav tm="100000">
                                          <p:val>
                                            <p:strVal val="#ppt_y"/>
                                          </p:val>
                                        </p:tav>
                                      </p:tavLst>
                                    </p:anim>
                                  </p:childTnLst>
                                </p:cTn>
                              </p:par>
                              <p:par>
                                <p:cTn id="111" presetID="31" presetClass="entr" presetSubtype="0" fill="hold" grpId="0" nodeType="withEffect">
                                  <p:stCondLst>
                                    <p:cond delay="500"/>
                                  </p:stCondLst>
                                  <p:childTnLst>
                                    <p:set>
                                      <p:cBhvr>
                                        <p:cTn id="112" dur="1" fill="hold">
                                          <p:stCondLst>
                                            <p:cond delay="0"/>
                                          </p:stCondLst>
                                        </p:cTn>
                                        <p:tgtEl>
                                          <p:spTgt spid="5"/>
                                        </p:tgtEl>
                                        <p:attrNameLst>
                                          <p:attrName>style.visibility</p:attrName>
                                        </p:attrNameLst>
                                      </p:cBhvr>
                                      <p:to>
                                        <p:strVal val="visible"/>
                                      </p:to>
                                    </p:set>
                                    <p:anim calcmode="lin" valueType="num">
                                      <p:cBhvr>
                                        <p:cTn id="113" dur="1000" fill="hold"/>
                                        <p:tgtEl>
                                          <p:spTgt spid="5"/>
                                        </p:tgtEl>
                                        <p:attrNameLst>
                                          <p:attrName>ppt_w</p:attrName>
                                        </p:attrNameLst>
                                      </p:cBhvr>
                                      <p:tavLst>
                                        <p:tav tm="0">
                                          <p:val>
                                            <p:fltVal val="0"/>
                                          </p:val>
                                        </p:tav>
                                        <p:tav tm="100000">
                                          <p:val>
                                            <p:strVal val="#ppt_w"/>
                                          </p:val>
                                        </p:tav>
                                      </p:tavLst>
                                    </p:anim>
                                    <p:anim calcmode="lin" valueType="num">
                                      <p:cBhvr>
                                        <p:cTn id="114" dur="1000" fill="hold"/>
                                        <p:tgtEl>
                                          <p:spTgt spid="5"/>
                                        </p:tgtEl>
                                        <p:attrNameLst>
                                          <p:attrName>ppt_h</p:attrName>
                                        </p:attrNameLst>
                                      </p:cBhvr>
                                      <p:tavLst>
                                        <p:tav tm="0">
                                          <p:val>
                                            <p:fltVal val="0"/>
                                          </p:val>
                                        </p:tav>
                                        <p:tav tm="100000">
                                          <p:val>
                                            <p:strVal val="#ppt_h"/>
                                          </p:val>
                                        </p:tav>
                                      </p:tavLst>
                                    </p:anim>
                                    <p:anim calcmode="lin" valueType="num">
                                      <p:cBhvr>
                                        <p:cTn id="115" dur="1000" fill="hold"/>
                                        <p:tgtEl>
                                          <p:spTgt spid="5"/>
                                        </p:tgtEl>
                                        <p:attrNameLst>
                                          <p:attrName>style.rotation</p:attrName>
                                        </p:attrNameLst>
                                      </p:cBhvr>
                                      <p:tavLst>
                                        <p:tav tm="0">
                                          <p:val>
                                            <p:fltVal val="90"/>
                                          </p:val>
                                        </p:tav>
                                        <p:tav tm="100000">
                                          <p:val>
                                            <p:fltVal val="0"/>
                                          </p:val>
                                        </p:tav>
                                      </p:tavLst>
                                    </p:anim>
                                    <p:animEffect transition="in" filter="fade">
                                      <p:cBhvr>
                                        <p:cTn id="116" dur="1000"/>
                                        <p:tgtEl>
                                          <p:spTgt spid="5"/>
                                        </p:tgtEl>
                                      </p:cBhvr>
                                    </p:animEffect>
                                  </p:childTnLst>
                                </p:cTn>
                              </p:par>
                              <p:par>
                                <p:cTn id="117" presetID="31" presetClass="entr" presetSubtype="0" fill="hold" grpId="0" nodeType="withEffect">
                                  <p:stCondLst>
                                    <p:cond delay="1000"/>
                                  </p:stCondLst>
                                  <p:childTnLst>
                                    <p:set>
                                      <p:cBhvr>
                                        <p:cTn id="118" dur="1" fill="hold">
                                          <p:stCondLst>
                                            <p:cond delay="0"/>
                                          </p:stCondLst>
                                        </p:cTn>
                                        <p:tgtEl>
                                          <p:spTgt spid="29"/>
                                        </p:tgtEl>
                                        <p:attrNameLst>
                                          <p:attrName>style.visibility</p:attrName>
                                        </p:attrNameLst>
                                      </p:cBhvr>
                                      <p:to>
                                        <p:strVal val="visible"/>
                                      </p:to>
                                    </p:set>
                                    <p:anim calcmode="lin" valueType="num">
                                      <p:cBhvr>
                                        <p:cTn id="119" dur="1000" fill="hold"/>
                                        <p:tgtEl>
                                          <p:spTgt spid="29"/>
                                        </p:tgtEl>
                                        <p:attrNameLst>
                                          <p:attrName>ppt_w</p:attrName>
                                        </p:attrNameLst>
                                      </p:cBhvr>
                                      <p:tavLst>
                                        <p:tav tm="0">
                                          <p:val>
                                            <p:fltVal val="0"/>
                                          </p:val>
                                        </p:tav>
                                        <p:tav tm="100000">
                                          <p:val>
                                            <p:strVal val="#ppt_w"/>
                                          </p:val>
                                        </p:tav>
                                      </p:tavLst>
                                    </p:anim>
                                    <p:anim calcmode="lin" valueType="num">
                                      <p:cBhvr>
                                        <p:cTn id="120" dur="1000" fill="hold"/>
                                        <p:tgtEl>
                                          <p:spTgt spid="29"/>
                                        </p:tgtEl>
                                        <p:attrNameLst>
                                          <p:attrName>ppt_h</p:attrName>
                                        </p:attrNameLst>
                                      </p:cBhvr>
                                      <p:tavLst>
                                        <p:tav tm="0">
                                          <p:val>
                                            <p:fltVal val="0"/>
                                          </p:val>
                                        </p:tav>
                                        <p:tav tm="100000">
                                          <p:val>
                                            <p:strVal val="#ppt_h"/>
                                          </p:val>
                                        </p:tav>
                                      </p:tavLst>
                                    </p:anim>
                                    <p:anim calcmode="lin" valueType="num">
                                      <p:cBhvr>
                                        <p:cTn id="121" dur="1000" fill="hold"/>
                                        <p:tgtEl>
                                          <p:spTgt spid="29"/>
                                        </p:tgtEl>
                                        <p:attrNameLst>
                                          <p:attrName>style.rotation</p:attrName>
                                        </p:attrNameLst>
                                      </p:cBhvr>
                                      <p:tavLst>
                                        <p:tav tm="0">
                                          <p:val>
                                            <p:fltVal val="90"/>
                                          </p:val>
                                        </p:tav>
                                        <p:tav tm="100000">
                                          <p:val>
                                            <p:fltVal val="0"/>
                                          </p:val>
                                        </p:tav>
                                      </p:tavLst>
                                    </p:anim>
                                    <p:animEffect transition="in" filter="fade">
                                      <p:cBhvr>
                                        <p:cTn id="122" dur="1000"/>
                                        <p:tgtEl>
                                          <p:spTgt spid="29"/>
                                        </p:tgtEl>
                                      </p:cBhvr>
                                    </p:animEffect>
                                  </p:childTnLst>
                                </p:cTn>
                              </p:par>
                              <p:par>
                                <p:cTn id="123" presetID="31" presetClass="entr" presetSubtype="0" fill="hold" grpId="0" nodeType="withEffect">
                                  <p:stCondLst>
                                    <p:cond delay="1500"/>
                                  </p:stCondLst>
                                  <p:childTnLst>
                                    <p:set>
                                      <p:cBhvr>
                                        <p:cTn id="124" dur="1" fill="hold">
                                          <p:stCondLst>
                                            <p:cond delay="0"/>
                                          </p:stCondLst>
                                        </p:cTn>
                                        <p:tgtEl>
                                          <p:spTgt spid="31"/>
                                        </p:tgtEl>
                                        <p:attrNameLst>
                                          <p:attrName>style.visibility</p:attrName>
                                        </p:attrNameLst>
                                      </p:cBhvr>
                                      <p:to>
                                        <p:strVal val="visible"/>
                                      </p:to>
                                    </p:set>
                                    <p:anim calcmode="lin" valueType="num">
                                      <p:cBhvr>
                                        <p:cTn id="125" dur="1000" fill="hold"/>
                                        <p:tgtEl>
                                          <p:spTgt spid="31"/>
                                        </p:tgtEl>
                                        <p:attrNameLst>
                                          <p:attrName>ppt_w</p:attrName>
                                        </p:attrNameLst>
                                      </p:cBhvr>
                                      <p:tavLst>
                                        <p:tav tm="0">
                                          <p:val>
                                            <p:fltVal val="0"/>
                                          </p:val>
                                        </p:tav>
                                        <p:tav tm="100000">
                                          <p:val>
                                            <p:strVal val="#ppt_w"/>
                                          </p:val>
                                        </p:tav>
                                      </p:tavLst>
                                    </p:anim>
                                    <p:anim calcmode="lin" valueType="num">
                                      <p:cBhvr>
                                        <p:cTn id="126" dur="1000" fill="hold"/>
                                        <p:tgtEl>
                                          <p:spTgt spid="31"/>
                                        </p:tgtEl>
                                        <p:attrNameLst>
                                          <p:attrName>ppt_h</p:attrName>
                                        </p:attrNameLst>
                                      </p:cBhvr>
                                      <p:tavLst>
                                        <p:tav tm="0">
                                          <p:val>
                                            <p:fltVal val="0"/>
                                          </p:val>
                                        </p:tav>
                                        <p:tav tm="100000">
                                          <p:val>
                                            <p:strVal val="#ppt_h"/>
                                          </p:val>
                                        </p:tav>
                                      </p:tavLst>
                                    </p:anim>
                                    <p:anim calcmode="lin" valueType="num">
                                      <p:cBhvr>
                                        <p:cTn id="127" dur="1000" fill="hold"/>
                                        <p:tgtEl>
                                          <p:spTgt spid="31"/>
                                        </p:tgtEl>
                                        <p:attrNameLst>
                                          <p:attrName>style.rotation</p:attrName>
                                        </p:attrNameLst>
                                      </p:cBhvr>
                                      <p:tavLst>
                                        <p:tav tm="0">
                                          <p:val>
                                            <p:fltVal val="90"/>
                                          </p:val>
                                        </p:tav>
                                        <p:tav tm="100000">
                                          <p:val>
                                            <p:fltVal val="0"/>
                                          </p:val>
                                        </p:tav>
                                      </p:tavLst>
                                    </p:anim>
                                    <p:animEffect transition="in" filter="fade">
                                      <p:cBhvr>
                                        <p:cTn id="128" dur="1000"/>
                                        <p:tgtEl>
                                          <p:spTgt spid="31"/>
                                        </p:tgtEl>
                                      </p:cBhvr>
                                    </p:animEffect>
                                  </p:childTnLst>
                                </p:cTn>
                              </p:par>
                              <p:par>
                                <p:cTn id="129" presetID="31" presetClass="entr" presetSubtype="0" fill="hold" grpId="0" nodeType="withEffect">
                                  <p:stCondLst>
                                    <p:cond delay="2000"/>
                                  </p:stCondLst>
                                  <p:childTnLst>
                                    <p:set>
                                      <p:cBhvr>
                                        <p:cTn id="130" dur="1" fill="hold">
                                          <p:stCondLst>
                                            <p:cond delay="0"/>
                                          </p:stCondLst>
                                        </p:cTn>
                                        <p:tgtEl>
                                          <p:spTgt spid="25"/>
                                        </p:tgtEl>
                                        <p:attrNameLst>
                                          <p:attrName>style.visibility</p:attrName>
                                        </p:attrNameLst>
                                      </p:cBhvr>
                                      <p:to>
                                        <p:strVal val="visible"/>
                                      </p:to>
                                    </p:set>
                                    <p:anim calcmode="lin" valueType="num">
                                      <p:cBhvr>
                                        <p:cTn id="131" dur="1000" fill="hold"/>
                                        <p:tgtEl>
                                          <p:spTgt spid="25"/>
                                        </p:tgtEl>
                                        <p:attrNameLst>
                                          <p:attrName>ppt_w</p:attrName>
                                        </p:attrNameLst>
                                      </p:cBhvr>
                                      <p:tavLst>
                                        <p:tav tm="0">
                                          <p:val>
                                            <p:fltVal val="0"/>
                                          </p:val>
                                        </p:tav>
                                        <p:tav tm="100000">
                                          <p:val>
                                            <p:strVal val="#ppt_w"/>
                                          </p:val>
                                        </p:tav>
                                      </p:tavLst>
                                    </p:anim>
                                    <p:anim calcmode="lin" valueType="num">
                                      <p:cBhvr>
                                        <p:cTn id="132" dur="1000" fill="hold"/>
                                        <p:tgtEl>
                                          <p:spTgt spid="25"/>
                                        </p:tgtEl>
                                        <p:attrNameLst>
                                          <p:attrName>ppt_h</p:attrName>
                                        </p:attrNameLst>
                                      </p:cBhvr>
                                      <p:tavLst>
                                        <p:tav tm="0">
                                          <p:val>
                                            <p:fltVal val="0"/>
                                          </p:val>
                                        </p:tav>
                                        <p:tav tm="100000">
                                          <p:val>
                                            <p:strVal val="#ppt_h"/>
                                          </p:val>
                                        </p:tav>
                                      </p:tavLst>
                                    </p:anim>
                                    <p:anim calcmode="lin" valueType="num">
                                      <p:cBhvr>
                                        <p:cTn id="133" dur="1000" fill="hold"/>
                                        <p:tgtEl>
                                          <p:spTgt spid="25"/>
                                        </p:tgtEl>
                                        <p:attrNameLst>
                                          <p:attrName>style.rotation</p:attrName>
                                        </p:attrNameLst>
                                      </p:cBhvr>
                                      <p:tavLst>
                                        <p:tav tm="0">
                                          <p:val>
                                            <p:fltVal val="90"/>
                                          </p:val>
                                        </p:tav>
                                        <p:tav tm="100000">
                                          <p:val>
                                            <p:fltVal val="0"/>
                                          </p:val>
                                        </p:tav>
                                      </p:tavLst>
                                    </p:anim>
                                    <p:animEffect transition="in" filter="fade">
                                      <p:cBhvr>
                                        <p:cTn id="134" dur="1000"/>
                                        <p:tgtEl>
                                          <p:spTgt spid="25"/>
                                        </p:tgtEl>
                                      </p:cBhvr>
                                    </p:animEffect>
                                  </p:childTnLst>
                                </p:cTn>
                              </p:par>
                            </p:childTnLst>
                          </p:cTn>
                        </p:par>
                        <p:par>
                          <p:cTn id="135" fill="hold">
                            <p:stCondLst>
                              <p:cond delay="14500"/>
                            </p:stCondLst>
                            <p:childTnLst>
                              <p:par>
                                <p:cTn id="136" presetID="53" presetClass="entr" presetSubtype="16" fill="hold" nodeType="after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1500" fill="hold"/>
                                        <p:tgtEl>
                                          <p:spTgt spid="4"/>
                                        </p:tgtEl>
                                        <p:attrNameLst>
                                          <p:attrName>ppt_w</p:attrName>
                                        </p:attrNameLst>
                                      </p:cBhvr>
                                      <p:tavLst>
                                        <p:tav tm="0">
                                          <p:val>
                                            <p:fltVal val="0"/>
                                          </p:val>
                                        </p:tav>
                                        <p:tav tm="100000">
                                          <p:val>
                                            <p:strVal val="#ppt_w"/>
                                          </p:val>
                                        </p:tav>
                                      </p:tavLst>
                                    </p:anim>
                                    <p:anim calcmode="lin" valueType="num">
                                      <p:cBhvr>
                                        <p:cTn id="139" dur="1500" fill="hold"/>
                                        <p:tgtEl>
                                          <p:spTgt spid="4"/>
                                        </p:tgtEl>
                                        <p:attrNameLst>
                                          <p:attrName>ppt_h</p:attrName>
                                        </p:attrNameLst>
                                      </p:cBhvr>
                                      <p:tavLst>
                                        <p:tav tm="0">
                                          <p:val>
                                            <p:fltVal val="0"/>
                                          </p:val>
                                        </p:tav>
                                        <p:tav tm="100000">
                                          <p:val>
                                            <p:strVal val="#ppt_h"/>
                                          </p:val>
                                        </p:tav>
                                      </p:tavLst>
                                    </p:anim>
                                    <p:animEffect transition="in" filter="fade">
                                      <p:cBhvr>
                                        <p:cTn id="140" dur="1500"/>
                                        <p:tgtEl>
                                          <p:spTgt spid="4"/>
                                        </p:tgtEl>
                                      </p:cBhvr>
                                    </p:animEffect>
                                  </p:childTnLst>
                                </p:cTn>
                              </p:par>
                            </p:childTnLst>
                          </p:cTn>
                        </p:par>
                        <p:par>
                          <p:cTn id="141" fill="hold">
                            <p:stCondLst>
                              <p:cond delay="16000"/>
                            </p:stCondLst>
                            <p:childTnLst>
                              <p:par>
                                <p:cTn id="142" presetID="53" presetClass="entr" presetSubtype="16" fill="hold" grpId="0" nodeType="after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p:cTn id="144" dur="2000" fill="hold"/>
                                        <p:tgtEl>
                                          <p:spTgt spid="20"/>
                                        </p:tgtEl>
                                        <p:attrNameLst>
                                          <p:attrName>ppt_w</p:attrName>
                                        </p:attrNameLst>
                                      </p:cBhvr>
                                      <p:tavLst>
                                        <p:tav tm="0">
                                          <p:val>
                                            <p:fltVal val="0"/>
                                          </p:val>
                                        </p:tav>
                                        <p:tav tm="100000">
                                          <p:val>
                                            <p:strVal val="#ppt_w"/>
                                          </p:val>
                                        </p:tav>
                                      </p:tavLst>
                                    </p:anim>
                                    <p:anim calcmode="lin" valueType="num">
                                      <p:cBhvr>
                                        <p:cTn id="145" dur="2000" fill="hold"/>
                                        <p:tgtEl>
                                          <p:spTgt spid="20"/>
                                        </p:tgtEl>
                                        <p:attrNameLst>
                                          <p:attrName>ppt_h</p:attrName>
                                        </p:attrNameLst>
                                      </p:cBhvr>
                                      <p:tavLst>
                                        <p:tav tm="0">
                                          <p:val>
                                            <p:fltVal val="0"/>
                                          </p:val>
                                        </p:tav>
                                        <p:tav tm="100000">
                                          <p:val>
                                            <p:strVal val="#ppt_h"/>
                                          </p:val>
                                        </p:tav>
                                      </p:tavLst>
                                    </p:anim>
                                    <p:animEffect transition="in" filter="fade">
                                      <p:cBhvr>
                                        <p:cTn id="14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11" grpId="0" animBg="1"/>
      <p:bldP spid="9" grpId="0" animBg="1"/>
      <p:bldP spid="15" grpId="0" animBg="1"/>
      <p:bldP spid="14" grpId="0" animBg="1"/>
      <p:bldP spid="5" grpId="0"/>
      <p:bldP spid="12" grpId="0"/>
      <p:bldP spid="13" grpId="0"/>
      <p:bldP spid="16" grpId="0"/>
      <p:bldP spid="17" grpId="0"/>
      <p:bldP spid="18" grpId="0"/>
      <p:bldP spid="19" grpId="0"/>
      <p:bldP spid="21" grpId="0"/>
      <p:bldP spid="23" grpId="0"/>
      <p:bldP spid="24" grpId="0"/>
      <p:bldP spid="25" grpId="0"/>
      <p:bldP spid="26" grpId="0"/>
      <p:bldP spid="27" grpId="0"/>
      <p:bldP spid="29" grpId="0"/>
      <p:bldP spid="20" grpId="0"/>
      <p:bldP spid="7" grpId="0"/>
      <p:bldP spid="30" grpId="0"/>
      <p:bldP spid="31" grpId="0"/>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2036</Words>
  <Application>Microsoft Office PowerPoint</Application>
  <PresentationFormat>Prezentácia na obrazovke (4:3)</PresentationFormat>
  <Paragraphs>237</Paragraphs>
  <Slides>41</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41</vt:i4>
      </vt:variant>
    </vt:vector>
  </HeadingPairs>
  <TitlesOfParts>
    <vt:vector size="54" baseType="lpstr">
      <vt:lpstr>Arial</vt:lpstr>
      <vt:lpstr>Verdana</vt:lpstr>
      <vt:lpstr>Freefrm721 Blk BT</vt:lpstr>
      <vt:lpstr>Bertram CE</vt:lpstr>
      <vt:lpstr>Calibri</vt:lpstr>
      <vt:lpstr>Times New Roman</vt:lpstr>
      <vt:lpstr>Cupertino</vt:lpstr>
      <vt:lpstr>Garamond</vt:lpstr>
      <vt:lpstr>Nadianne</vt:lpstr>
      <vt:lpstr>Arial Black</vt:lpstr>
      <vt:lpstr>Motív Office</vt:lpstr>
      <vt:lpstr>1_Motív Office</vt:lpstr>
      <vt:lpstr>2_Motív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2015-04-26T10:20:32Z</dcterms:modified>
</cp:coreProperties>
</file>