
<file path=[Content_Types].xml><?xml version="1.0" encoding="utf-8"?>
<Types xmlns="http://schemas.openxmlformats.org/package/2006/content-types">
  <Default Extension="xml" ContentType="application/xml"/>
  <Default Extension="mov" ContentType="video/unknown"/>
  <Default Extension="bin" ContentType="application/vnd.openxmlformats-officedocument.presentationml.printerSettings"/>
  <Default Extension="png" ContentType="image/png"/>
  <Default Extension="jpe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30" d="100"/>
          <a:sy n="130" d="100"/>
        </p:scale>
        <p:origin x="-232" y="-1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58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71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37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95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578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52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5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648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46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11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866B9-3990-4C7D-A425-94F112E4E133}" type="datetimeFigureOut">
              <a:rPr lang="en-GB" smtClean="0"/>
              <a:t>08/09/2014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279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1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dia1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4757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Macintosh PowerPoint</Application>
  <PresentationFormat>Custom</PresentationFormat>
  <Paragraphs>0</Paragraphs>
  <Slides>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 Air</dc:creator>
  <cp:lastModifiedBy>Ffion Lindsay</cp:lastModifiedBy>
  <cp:revision>2</cp:revision>
  <dcterms:created xsi:type="dcterms:W3CDTF">2014-04-04T17:14:11Z</dcterms:created>
  <dcterms:modified xsi:type="dcterms:W3CDTF">2014-09-08T16:00:18Z</dcterms:modified>
</cp:coreProperties>
</file>